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87" r:id="rId3"/>
    <p:sldId id="278" r:id="rId4"/>
    <p:sldId id="289" r:id="rId5"/>
    <p:sldId id="277" r:id="rId6"/>
    <p:sldId id="279" r:id="rId7"/>
    <p:sldId id="280" r:id="rId8"/>
    <p:sldId id="288" r:id="rId9"/>
    <p:sldId id="283" r:id="rId10"/>
    <p:sldId id="282" r:id="rId11"/>
    <p:sldId id="284" r:id="rId12"/>
    <p:sldId id="285" r:id="rId13"/>
    <p:sldId id="286" r:id="rId14"/>
  </p:sldIdLst>
  <p:sldSz cx="12192000" cy="6858000"/>
  <p:notesSz cx="6888163" cy="100187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1" clrIdx="0">
    <p:extLst>
      <p:ext uri="{19B8F6BF-5375-455C-9EA6-DF929625EA0E}">
        <p15:presenceInfo xmlns:p15="http://schemas.microsoft.com/office/powerpoint/2012/main" userId="8c3465cc53c619da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66"/>
    <a:srgbClr val="FDF9FD"/>
    <a:srgbClr val="B274A7"/>
    <a:srgbClr val="EAC4EE"/>
    <a:srgbClr val="C050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Светлый стиль 1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50" autoAdjust="0"/>
    <p:restoredTop sz="94343" autoAdjust="0"/>
  </p:normalViewPr>
  <p:slideViewPr>
    <p:cSldViewPr>
      <p:cViewPr varScale="1">
        <p:scale>
          <a:sx n="154" d="100"/>
          <a:sy n="154" d="100"/>
        </p:scale>
        <p:origin x="486" y="13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174910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4431990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653298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372979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93837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493781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6420332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778671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279855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529648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879052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028647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7798241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6794547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876" y="2125980"/>
            <a:ext cx="10368597" cy="14401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9752" y="3840480"/>
            <a:ext cx="8538844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8/24/2022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900" b="0" i="0">
                <a:solidFill>
                  <a:srgbClr val="B274A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8/24/2022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2382812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900" b="0" i="0">
                <a:solidFill>
                  <a:srgbClr val="B274A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917" y="1577340"/>
            <a:ext cx="5306282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82150" y="1577340"/>
            <a:ext cx="5306282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8/24/2022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900" b="0" i="0">
                <a:solidFill>
                  <a:srgbClr val="B274A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8/24/2022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12192127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8/24/2022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187509" y="820946"/>
            <a:ext cx="5823331" cy="368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00" b="0" i="0">
                <a:solidFill>
                  <a:srgbClr val="B274A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917" y="1577340"/>
            <a:ext cx="10978514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7439" y="6377940"/>
            <a:ext cx="3903471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917" y="6377940"/>
            <a:ext cx="28056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8/24/2022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82812" y="6377940"/>
            <a:ext cx="28056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7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4377296" cy="6858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872574" y="5992740"/>
            <a:ext cx="3370310" cy="4539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29"/>
              </a:spcBef>
            </a:pPr>
            <a:endParaRPr sz="15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450" dirty="0" err="1">
                <a:solidFill>
                  <a:srgbClr val="939598"/>
                </a:solidFill>
                <a:latin typeface="Arial"/>
                <a:cs typeface="Arial"/>
              </a:rPr>
              <a:t>Ворон</a:t>
            </a:r>
            <a:r>
              <a:rPr sz="1450" spc="-20" dirty="0" err="1">
                <a:solidFill>
                  <a:srgbClr val="939598"/>
                </a:solidFill>
                <a:latin typeface="Arial"/>
                <a:cs typeface="Arial"/>
              </a:rPr>
              <a:t>е</a:t>
            </a:r>
            <a:r>
              <a:rPr sz="1450" dirty="0" err="1">
                <a:solidFill>
                  <a:srgbClr val="939598"/>
                </a:solidFill>
                <a:latin typeface="Arial"/>
                <a:cs typeface="Arial"/>
              </a:rPr>
              <a:t>ж</a:t>
            </a:r>
            <a:r>
              <a:rPr sz="1450" dirty="0">
                <a:solidFill>
                  <a:srgbClr val="939598"/>
                </a:solidFill>
                <a:latin typeface="Arial"/>
                <a:cs typeface="Arial"/>
              </a:rPr>
              <a:t> 202</a:t>
            </a:r>
            <a:r>
              <a:rPr lang="en-US" sz="1450" dirty="0">
                <a:solidFill>
                  <a:srgbClr val="939598"/>
                </a:solidFill>
                <a:latin typeface="Arial"/>
                <a:cs typeface="Arial"/>
              </a:rPr>
              <a:t>2</a:t>
            </a:r>
            <a:endParaRPr sz="145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876800" y="2209800"/>
            <a:ext cx="7162800" cy="147732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lang="ru-RU" sz="3200" dirty="0">
                <a:solidFill>
                  <a:srgbClr val="B274A7"/>
                </a:solidFill>
                <a:latin typeface="Arial"/>
                <a:cs typeface="Arial"/>
              </a:rPr>
              <a:t>Основные направления развития системы дополнительного образования детей</a:t>
            </a:r>
            <a:endParaRPr sz="3200" dirty="0">
              <a:solidFill>
                <a:srgbClr val="B274A7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292572" y="5810125"/>
            <a:ext cx="93980" cy="101600"/>
          </a:xfrm>
          <a:custGeom>
            <a:avLst/>
            <a:gdLst/>
            <a:ahLst/>
            <a:cxnLst/>
            <a:rect l="l" t="t" r="r" b="b"/>
            <a:pathLst>
              <a:path w="93980" h="101600">
                <a:moveTo>
                  <a:pt x="40366" y="0"/>
                </a:moveTo>
                <a:lnTo>
                  <a:pt x="7057" y="20989"/>
                </a:lnTo>
                <a:lnTo>
                  <a:pt x="0" y="50077"/>
                </a:lnTo>
                <a:lnTo>
                  <a:pt x="1378" y="63794"/>
                </a:lnTo>
                <a:lnTo>
                  <a:pt x="37373" y="99923"/>
                </a:lnTo>
                <a:lnTo>
                  <a:pt x="55172" y="101561"/>
                </a:lnTo>
                <a:lnTo>
                  <a:pt x="68993" y="97238"/>
                </a:lnTo>
                <a:lnTo>
                  <a:pt x="77508" y="90958"/>
                </a:lnTo>
                <a:lnTo>
                  <a:pt x="44735" y="90958"/>
                </a:lnTo>
                <a:lnTo>
                  <a:pt x="31551" y="87520"/>
                </a:lnTo>
                <a:lnTo>
                  <a:pt x="21524" y="79275"/>
                </a:lnTo>
                <a:lnTo>
                  <a:pt x="15146" y="66827"/>
                </a:lnTo>
                <a:lnTo>
                  <a:pt x="12911" y="50775"/>
                </a:lnTo>
                <a:lnTo>
                  <a:pt x="13222" y="44739"/>
                </a:lnTo>
                <a:lnTo>
                  <a:pt x="16508" y="31709"/>
                </a:lnTo>
                <a:lnTo>
                  <a:pt x="23775" y="20989"/>
                </a:lnTo>
                <a:lnTo>
                  <a:pt x="35517" y="13782"/>
                </a:lnTo>
                <a:lnTo>
                  <a:pt x="52228" y="11290"/>
                </a:lnTo>
                <a:lnTo>
                  <a:pt x="77060" y="11290"/>
                </a:lnTo>
                <a:lnTo>
                  <a:pt x="71333" y="6801"/>
                </a:lnTo>
                <a:lnTo>
                  <a:pt x="57589" y="1682"/>
                </a:lnTo>
                <a:lnTo>
                  <a:pt x="40366" y="0"/>
                </a:lnTo>
                <a:close/>
              </a:path>
              <a:path w="93980" h="101600">
                <a:moveTo>
                  <a:pt x="77060" y="11290"/>
                </a:moveTo>
                <a:lnTo>
                  <a:pt x="52228" y="11290"/>
                </a:lnTo>
                <a:lnTo>
                  <a:pt x="64098" y="15586"/>
                </a:lnTo>
                <a:lnTo>
                  <a:pt x="73079" y="24455"/>
                </a:lnTo>
                <a:lnTo>
                  <a:pt x="78742" y="37699"/>
                </a:lnTo>
                <a:lnTo>
                  <a:pt x="80658" y="55119"/>
                </a:lnTo>
                <a:lnTo>
                  <a:pt x="77408" y="69943"/>
                </a:lnTo>
                <a:lnTo>
                  <a:pt x="70132" y="81253"/>
                </a:lnTo>
                <a:lnTo>
                  <a:pt x="59138" y="88455"/>
                </a:lnTo>
                <a:lnTo>
                  <a:pt x="44735" y="90958"/>
                </a:lnTo>
                <a:lnTo>
                  <a:pt x="77508" y="90958"/>
                </a:lnTo>
                <a:lnTo>
                  <a:pt x="79777" y="89284"/>
                </a:lnTo>
                <a:lnTo>
                  <a:pt x="87503" y="78343"/>
                </a:lnTo>
                <a:lnTo>
                  <a:pt x="92154" y="65059"/>
                </a:lnTo>
                <a:lnTo>
                  <a:pt x="93708" y="50077"/>
                </a:lnTo>
                <a:lnTo>
                  <a:pt x="92755" y="38530"/>
                </a:lnTo>
                <a:lnTo>
                  <a:pt x="88809" y="25649"/>
                </a:lnTo>
                <a:lnTo>
                  <a:pt x="81704" y="14931"/>
                </a:lnTo>
                <a:lnTo>
                  <a:pt x="77060" y="1129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416347" y="5812121"/>
            <a:ext cx="75565" cy="98425"/>
          </a:xfrm>
          <a:custGeom>
            <a:avLst/>
            <a:gdLst/>
            <a:ahLst/>
            <a:cxnLst/>
            <a:rect l="l" t="t" r="r" b="b"/>
            <a:pathLst>
              <a:path w="75565" h="98425">
                <a:moveTo>
                  <a:pt x="67056" y="0"/>
                </a:moveTo>
                <a:lnTo>
                  <a:pt x="0" y="0"/>
                </a:lnTo>
                <a:lnTo>
                  <a:pt x="0" y="97815"/>
                </a:lnTo>
                <a:lnTo>
                  <a:pt x="54303" y="96963"/>
                </a:lnTo>
                <a:lnTo>
                  <a:pt x="65919" y="91426"/>
                </a:lnTo>
                <a:lnTo>
                  <a:pt x="69122" y="86550"/>
                </a:lnTo>
                <a:lnTo>
                  <a:pt x="12928" y="86550"/>
                </a:lnTo>
                <a:lnTo>
                  <a:pt x="12928" y="50812"/>
                </a:lnTo>
                <a:lnTo>
                  <a:pt x="70826" y="50812"/>
                </a:lnTo>
                <a:lnTo>
                  <a:pt x="70782" y="50685"/>
                </a:lnTo>
                <a:lnTo>
                  <a:pt x="60712" y="42411"/>
                </a:lnTo>
                <a:lnTo>
                  <a:pt x="45631" y="39547"/>
                </a:lnTo>
                <a:lnTo>
                  <a:pt x="12928" y="39547"/>
                </a:lnTo>
                <a:lnTo>
                  <a:pt x="12928" y="11252"/>
                </a:lnTo>
                <a:lnTo>
                  <a:pt x="67056" y="11252"/>
                </a:lnTo>
                <a:lnTo>
                  <a:pt x="67056" y="0"/>
                </a:lnTo>
                <a:close/>
              </a:path>
              <a:path w="75565" h="98425">
                <a:moveTo>
                  <a:pt x="70826" y="50812"/>
                </a:moveTo>
                <a:lnTo>
                  <a:pt x="41363" y="50812"/>
                </a:lnTo>
                <a:lnTo>
                  <a:pt x="47574" y="51258"/>
                </a:lnTo>
                <a:lnTo>
                  <a:pt x="58983" y="57373"/>
                </a:lnTo>
                <a:lnTo>
                  <a:pt x="62629" y="71789"/>
                </a:lnTo>
                <a:lnTo>
                  <a:pt x="56469" y="82896"/>
                </a:lnTo>
                <a:lnTo>
                  <a:pt x="41363" y="86550"/>
                </a:lnTo>
                <a:lnTo>
                  <a:pt x="69122" y="86550"/>
                </a:lnTo>
                <a:lnTo>
                  <a:pt x="73098" y="80498"/>
                </a:lnTo>
                <a:lnTo>
                  <a:pt x="75429" y="63892"/>
                </a:lnTo>
                <a:lnTo>
                  <a:pt x="70826" y="5081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524852" y="5812116"/>
            <a:ext cx="72390" cy="98425"/>
          </a:xfrm>
          <a:custGeom>
            <a:avLst/>
            <a:gdLst/>
            <a:ahLst/>
            <a:cxnLst/>
            <a:rect l="l" t="t" r="r" b="b"/>
            <a:pathLst>
              <a:path w="72390" h="98425">
                <a:moveTo>
                  <a:pt x="40271" y="0"/>
                </a:moveTo>
                <a:lnTo>
                  <a:pt x="0" y="0"/>
                </a:lnTo>
                <a:lnTo>
                  <a:pt x="0" y="97828"/>
                </a:lnTo>
                <a:lnTo>
                  <a:pt x="12915" y="97828"/>
                </a:lnTo>
                <a:lnTo>
                  <a:pt x="12915" y="57696"/>
                </a:lnTo>
                <a:lnTo>
                  <a:pt x="51748" y="56348"/>
                </a:lnTo>
                <a:lnTo>
                  <a:pt x="62758" y="50831"/>
                </a:lnTo>
                <a:lnTo>
                  <a:pt x="65342" y="46837"/>
                </a:lnTo>
                <a:lnTo>
                  <a:pt x="12915" y="46837"/>
                </a:lnTo>
                <a:lnTo>
                  <a:pt x="12915" y="11112"/>
                </a:lnTo>
                <a:lnTo>
                  <a:pt x="67377" y="11112"/>
                </a:lnTo>
                <a:lnTo>
                  <a:pt x="66457" y="9138"/>
                </a:lnTo>
                <a:lnTo>
                  <a:pt x="55319" y="2164"/>
                </a:lnTo>
                <a:lnTo>
                  <a:pt x="40271" y="0"/>
                </a:lnTo>
                <a:close/>
              </a:path>
              <a:path w="72390" h="98425">
                <a:moveTo>
                  <a:pt x="67377" y="11112"/>
                </a:moveTo>
                <a:lnTo>
                  <a:pt x="12915" y="11112"/>
                </a:lnTo>
                <a:lnTo>
                  <a:pt x="44300" y="11629"/>
                </a:lnTo>
                <a:lnTo>
                  <a:pt x="55390" y="17172"/>
                </a:lnTo>
                <a:lnTo>
                  <a:pt x="59598" y="33237"/>
                </a:lnTo>
                <a:lnTo>
                  <a:pt x="52218" y="44107"/>
                </a:lnTo>
                <a:lnTo>
                  <a:pt x="37782" y="46837"/>
                </a:lnTo>
                <a:lnTo>
                  <a:pt x="65342" y="46837"/>
                </a:lnTo>
                <a:lnTo>
                  <a:pt x="69942" y="39729"/>
                </a:lnTo>
                <a:lnTo>
                  <a:pt x="72287" y="21644"/>
                </a:lnTo>
                <a:lnTo>
                  <a:pt x="67377" y="1111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605051" y="5812118"/>
            <a:ext cx="91440" cy="98425"/>
          </a:xfrm>
          <a:custGeom>
            <a:avLst/>
            <a:gdLst/>
            <a:ahLst/>
            <a:cxnLst/>
            <a:rect l="l" t="t" r="r" b="b"/>
            <a:pathLst>
              <a:path w="91439" h="98425">
                <a:moveTo>
                  <a:pt x="53035" y="0"/>
                </a:moveTo>
                <a:lnTo>
                  <a:pt x="38468" y="0"/>
                </a:lnTo>
                <a:lnTo>
                  <a:pt x="0" y="97815"/>
                </a:lnTo>
                <a:lnTo>
                  <a:pt x="13728" y="97815"/>
                </a:lnTo>
                <a:lnTo>
                  <a:pt x="24866" y="67856"/>
                </a:lnTo>
                <a:lnTo>
                  <a:pt x="79536" y="67856"/>
                </a:lnTo>
                <a:lnTo>
                  <a:pt x="75523" y="57581"/>
                </a:lnTo>
                <a:lnTo>
                  <a:pt x="28574" y="57581"/>
                </a:lnTo>
                <a:lnTo>
                  <a:pt x="45465" y="12357"/>
                </a:lnTo>
                <a:lnTo>
                  <a:pt x="57861" y="12357"/>
                </a:lnTo>
                <a:lnTo>
                  <a:pt x="53035" y="0"/>
                </a:lnTo>
                <a:close/>
              </a:path>
              <a:path w="91439" h="98425">
                <a:moveTo>
                  <a:pt x="79536" y="67856"/>
                </a:moveTo>
                <a:lnTo>
                  <a:pt x="65951" y="67856"/>
                </a:lnTo>
                <a:lnTo>
                  <a:pt x="76809" y="97815"/>
                </a:lnTo>
                <a:lnTo>
                  <a:pt x="91236" y="97815"/>
                </a:lnTo>
                <a:lnTo>
                  <a:pt x="79536" y="67856"/>
                </a:lnTo>
                <a:close/>
              </a:path>
              <a:path w="91439" h="98425">
                <a:moveTo>
                  <a:pt x="57861" y="12357"/>
                </a:moveTo>
                <a:lnTo>
                  <a:pt x="45465" y="12357"/>
                </a:lnTo>
                <a:lnTo>
                  <a:pt x="62115" y="57581"/>
                </a:lnTo>
                <a:lnTo>
                  <a:pt x="75523" y="57581"/>
                </a:lnTo>
                <a:lnTo>
                  <a:pt x="57861" y="1235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714215" y="5811064"/>
            <a:ext cx="78105" cy="101600"/>
          </a:xfrm>
          <a:custGeom>
            <a:avLst/>
            <a:gdLst/>
            <a:ahLst/>
            <a:cxnLst/>
            <a:rect l="l" t="t" r="r" b="b"/>
            <a:pathLst>
              <a:path w="78105" h="101600">
                <a:moveTo>
                  <a:pt x="12402" y="66589"/>
                </a:moveTo>
                <a:lnTo>
                  <a:pt x="0" y="69755"/>
                </a:lnTo>
                <a:lnTo>
                  <a:pt x="3805" y="83695"/>
                </a:lnTo>
                <a:lnTo>
                  <a:pt x="12409" y="93459"/>
                </a:lnTo>
                <a:lnTo>
                  <a:pt x="24920" y="99203"/>
                </a:lnTo>
                <a:lnTo>
                  <a:pt x="40444" y="101082"/>
                </a:lnTo>
                <a:lnTo>
                  <a:pt x="43686" y="100992"/>
                </a:lnTo>
                <a:lnTo>
                  <a:pt x="59683" y="97113"/>
                </a:lnTo>
                <a:lnTo>
                  <a:pt x="70400" y="88701"/>
                </a:lnTo>
                <a:lnTo>
                  <a:pt x="70590" y="88337"/>
                </a:lnTo>
                <a:lnTo>
                  <a:pt x="27428" y="88337"/>
                </a:lnTo>
                <a:lnTo>
                  <a:pt x="16804" y="80782"/>
                </a:lnTo>
                <a:lnTo>
                  <a:pt x="12402" y="66589"/>
                </a:lnTo>
                <a:close/>
              </a:path>
              <a:path w="78105" h="101600">
                <a:moveTo>
                  <a:pt x="70633" y="52848"/>
                </a:moveTo>
                <a:lnTo>
                  <a:pt x="38094" y="52848"/>
                </a:lnTo>
                <a:lnTo>
                  <a:pt x="50083" y="53578"/>
                </a:lnTo>
                <a:lnTo>
                  <a:pt x="61000" y="59487"/>
                </a:lnTo>
                <a:lnTo>
                  <a:pt x="64929" y="75023"/>
                </a:lnTo>
                <a:lnTo>
                  <a:pt x="59283" y="83125"/>
                </a:lnTo>
                <a:lnTo>
                  <a:pt x="47084" y="87827"/>
                </a:lnTo>
                <a:lnTo>
                  <a:pt x="27428" y="88337"/>
                </a:lnTo>
                <a:lnTo>
                  <a:pt x="70590" y="88337"/>
                </a:lnTo>
                <a:lnTo>
                  <a:pt x="76312" y="77406"/>
                </a:lnTo>
                <a:lnTo>
                  <a:pt x="77897" y="64879"/>
                </a:lnTo>
                <a:lnTo>
                  <a:pt x="71680" y="53384"/>
                </a:lnTo>
                <a:lnTo>
                  <a:pt x="70633" y="52848"/>
                </a:lnTo>
                <a:close/>
              </a:path>
              <a:path w="78105" h="101600">
                <a:moveTo>
                  <a:pt x="32049" y="42396"/>
                </a:moveTo>
                <a:lnTo>
                  <a:pt x="32049" y="53127"/>
                </a:lnTo>
                <a:lnTo>
                  <a:pt x="34119" y="52987"/>
                </a:lnTo>
                <a:lnTo>
                  <a:pt x="38094" y="52848"/>
                </a:lnTo>
                <a:lnTo>
                  <a:pt x="70633" y="52848"/>
                </a:lnTo>
                <a:lnTo>
                  <a:pt x="58833" y="46803"/>
                </a:lnTo>
                <a:lnTo>
                  <a:pt x="61934" y="45167"/>
                </a:lnTo>
                <a:lnTo>
                  <a:pt x="64643" y="42675"/>
                </a:lnTo>
                <a:lnTo>
                  <a:pt x="34259" y="42675"/>
                </a:lnTo>
                <a:lnTo>
                  <a:pt x="32049" y="42396"/>
                </a:lnTo>
                <a:close/>
              </a:path>
              <a:path w="78105" h="101600">
                <a:moveTo>
                  <a:pt x="68668" y="9532"/>
                </a:moveTo>
                <a:lnTo>
                  <a:pt x="44422" y="9532"/>
                </a:lnTo>
                <a:lnTo>
                  <a:pt x="56853" y="14001"/>
                </a:lnTo>
                <a:lnTo>
                  <a:pt x="61966" y="28128"/>
                </a:lnTo>
                <a:lnTo>
                  <a:pt x="55192" y="39503"/>
                </a:lnTo>
                <a:lnTo>
                  <a:pt x="40837" y="42675"/>
                </a:lnTo>
                <a:lnTo>
                  <a:pt x="64643" y="42675"/>
                </a:lnTo>
                <a:lnTo>
                  <a:pt x="71112" y="36725"/>
                </a:lnTo>
                <a:lnTo>
                  <a:pt x="74935" y="22343"/>
                </a:lnTo>
                <a:lnTo>
                  <a:pt x="71338" y="11733"/>
                </a:lnTo>
                <a:lnTo>
                  <a:pt x="68668" y="9532"/>
                </a:lnTo>
                <a:close/>
              </a:path>
              <a:path w="78105" h="101600">
                <a:moveTo>
                  <a:pt x="29213" y="0"/>
                </a:moveTo>
                <a:lnTo>
                  <a:pt x="16516" y="5367"/>
                </a:lnTo>
                <a:lnTo>
                  <a:pt x="7853" y="15089"/>
                </a:lnTo>
                <a:lnTo>
                  <a:pt x="4287" y="29365"/>
                </a:lnTo>
                <a:lnTo>
                  <a:pt x="19353" y="20097"/>
                </a:lnTo>
                <a:lnTo>
                  <a:pt x="28386" y="11981"/>
                </a:lnTo>
                <a:lnTo>
                  <a:pt x="44422" y="9532"/>
                </a:lnTo>
                <a:lnTo>
                  <a:pt x="68668" y="9532"/>
                </a:lnTo>
                <a:lnTo>
                  <a:pt x="62610" y="4537"/>
                </a:lnTo>
                <a:lnTo>
                  <a:pt x="48614" y="658"/>
                </a:lnTo>
                <a:lnTo>
                  <a:pt x="2921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817267" y="5810126"/>
            <a:ext cx="93980" cy="101600"/>
          </a:xfrm>
          <a:custGeom>
            <a:avLst/>
            <a:gdLst/>
            <a:ahLst/>
            <a:cxnLst/>
            <a:rect l="l" t="t" r="r" b="b"/>
            <a:pathLst>
              <a:path w="93980" h="101600">
                <a:moveTo>
                  <a:pt x="40361" y="0"/>
                </a:moveTo>
                <a:lnTo>
                  <a:pt x="7058" y="20993"/>
                </a:lnTo>
                <a:lnTo>
                  <a:pt x="0" y="50076"/>
                </a:lnTo>
                <a:lnTo>
                  <a:pt x="1380" y="63800"/>
                </a:lnTo>
                <a:lnTo>
                  <a:pt x="37384" y="99922"/>
                </a:lnTo>
                <a:lnTo>
                  <a:pt x="55181" y="101559"/>
                </a:lnTo>
                <a:lnTo>
                  <a:pt x="69000" y="97234"/>
                </a:lnTo>
                <a:lnTo>
                  <a:pt x="77511" y="90957"/>
                </a:lnTo>
                <a:lnTo>
                  <a:pt x="44747" y="90957"/>
                </a:lnTo>
                <a:lnTo>
                  <a:pt x="31562" y="87519"/>
                </a:lnTo>
                <a:lnTo>
                  <a:pt x="21535" y="79275"/>
                </a:lnTo>
                <a:lnTo>
                  <a:pt x="15158" y="66826"/>
                </a:lnTo>
                <a:lnTo>
                  <a:pt x="12923" y="50775"/>
                </a:lnTo>
                <a:lnTo>
                  <a:pt x="13233" y="44753"/>
                </a:lnTo>
                <a:lnTo>
                  <a:pt x="16515" y="31718"/>
                </a:lnTo>
                <a:lnTo>
                  <a:pt x="23778" y="20993"/>
                </a:lnTo>
                <a:lnTo>
                  <a:pt x="35515" y="13782"/>
                </a:lnTo>
                <a:lnTo>
                  <a:pt x="52219" y="11288"/>
                </a:lnTo>
                <a:lnTo>
                  <a:pt x="77062" y="11288"/>
                </a:lnTo>
                <a:lnTo>
                  <a:pt x="71330" y="6798"/>
                </a:lnTo>
                <a:lnTo>
                  <a:pt x="57584" y="1681"/>
                </a:lnTo>
                <a:lnTo>
                  <a:pt x="40361" y="0"/>
                </a:lnTo>
                <a:close/>
              </a:path>
              <a:path w="93980" h="101600">
                <a:moveTo>
                  <a:pt x="77062" y="11288"/>
                </a:moveTo>
                <a:lnTo>
                  <a:pt x="52219" y="11288"/>
                </a:lnTo>
                <a:lnTo>
                  <a:pt x="64092" y="15582"/>
                </a:lnTo>
                <a:lnTo>
                  <a:pt x="73076" y="24449"/>
                </a:lnTo>
                <a:lnTo>
                  <a:pt x="78740" y="37691"/>
                </a:lnTo>
                <a:lnTo>
                  <a:pt x="80657" y="55108"/>
                </a:lnTo>
                <a:lnTo>
                  <a:pt x="77409" y="69936"/>
                </a:lnTo>
                <a:lnTo>
                  <a:pt x="70135" y="81249"/>
                </a:lnTo>
                <a:lnTo>
                  <a:pt x="59144" y="88454"/>
                </a:lnTo>
                <a:lnTo>
                  <a:pt x="44747" y="90957"/>
                </a:lnTo>
                <a:lnTo>
                  <a:pt x="77511" y="90957"/>
                </a:lnTo>
                <a:lnTo>
                  <a:pt x="79785" y="89280"/>
                </a:lnTo>
                <a:lnTo>
                  <a:pt x="87513" y="78339"/>
                </a:lnTo>
                <a:lnTo>
                  <a:pt x="92165" y="65057"/>
                </a:lnTo>
                <a:lnTo>
                  <a:pt x="93720" y="50076"/>
                </a:lnTo>
                <a:lnTo>
                  <a:pt x="92763" y="38517"/>
                </a:lnTo>
                <a:lnTo>
                  <a:pt x="88814" y="25639"/>
                </a:lnTo>
                <a:lnTo>
                  <a:pt x="81704" y="14925"/>
                </a:lnTo>
                <a:lnTo>
                  <a:pt x="77062" y="1128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941031" y="5812118"/>
            <a:ext cx="76835" cy="98425"/>
          </a:xfrm>
          <a:custGeom>
            <a:avLst/>
            <a:gdLst/>
            <a:ahLst/>
            <a:cxnLst/>
            <a:rect l="l" t="t" r="r" b="b"/>
            <a:pathLst>
              <a:path w="76835" h="98425">
                <a:moveTo>
                  <a:pt x="41770" y="0"/>
                </a:moveTo>
                <a:lnTo>
                  <a:pt x="0" y="0"/>
                </a:lnTo>
                <a:lnTo>
                  <a:pt x="0" y="97815"/>
                </a:lnTo>
                <a:lnTo>
                  <a:pt x="53860" y="96587"/>
                </a:lnTo>
                <a:lnTo>
                  <a:pt x="65710" y="91700"/>
                </a:lnTo>
                <a:lnTo>
                  <a:pt x="69486" y="86969"/>
                </a:lnTo>
                <a:lnTo>
                  <a:pt x="12636" y="86969"/>
                </a:lnTo>
                <a:lnTo>
                  <a:pt x="12636" y="52069"/>
                </a:lnTo>
                <a:lnTo>
                  <a:pt x="71170" y="52069"/>
                </a:lnTo>
                <a:lnTo>
                  <a:pt x="71047" y="51810"/>
                </a:lnTo>
                <a:lnTo>
                  <a:pt x="60249" y="44751"/>
                </a:lnTo>
                <a:lnTo>
                  <a:pt x="63387" y="41897"/>
                </a:lnTo>
                <a:lnTo>
                  <a:pt x="12636" y="41897"/>
                </a:lnTo>
                <a:lnTo>
                  <a:pt x="12636" y="10985"/>
                </a:lnTo>
                <a:lnTo>
                  <a:pt x="68462" y="10985"/>
                </a:lnTo>
                <a:lnTo>
                  <a:pt x="67805" y="9291"/>
                </a:lnTo>
                <a:lnTo>
                  <a:pt x="56523" y="2155"/>
                </a:lnTo>
                <a:lnTo>
                  <a:pt x="41770" y="0"/>
                </a:lnTo>
                <a:close/>
              </a:path>
              <a:path w="76835" h="98425">
                <a:moveTo>
                  <a:pt x="71170" y="52069"/>
                </a:moveTo>
                <a:lnTo>
                  <a:pt x="12636" y="52069"/>
                </a:lnTo>
                <a:lnTo>
                  <a:pt x="37018" y="52070"/>
                </a:lnTo>
                <a:lnTo>
                  <a:pt x="49757" y="53078"/>
                </a:lnTo>
                <a:lnTo>
                  <a:pt x="59679" y="59670"/>
                </a:lnTo>
                <a:lnTo>
                  <a:pt x="62960" y="77207"/>
                </a:lnTo>
                <a:lnTo>
                  <a:pt x="53316" y="85547"/>
                </a:lnTo>
                <a:lnTo>
                  <a:pt x="38468" y="86969"/>
                </a:lnTo>
                <a:lnTo>
                  <a:pt x="69486" y="86969"/>
                </a:lnTo>
                <a:lnTo>
                  <a:pt x="73941" y="81389"/>
                </a:lnTo>
                <a:lnTo>
                  <a:pt x="76785" y="63891"/>
                </a:lnTo>
                <a:lnTo>
                  <a:pt x="71170" y="52069"/>
                </a:lnTo>
                <a:close/>
              </a:path>
              <a:path w="76835" h="98425">
                <a:moveTo>
                  <a:pt x="68462" y="10985"/>
                </a:moveTo>
                <a:lnTo>
                  <a:pt x="12636" y="10985"/>
                </a:lnTo>
                <a:lnTo>
                  <a:pt x="43079" y="11143"/>
                </a:lnTo>
                <a:lnTo>
                  <a:pt x="54903" y="15319"/>
                </a:lnTo>
                <a:lnTo>
                  <a:pt x="59528" y="30943"/>
                </a:lnTo>
                <a:lnTo>
                  <a:pt x="50401" y="40289"/>
                </a:lnTo>
                <a:lnTo>
                  <a:pt x="35864" y="41897"/>
                </a:lnTo>
                <a:lnTo>
                  <a:pt x="63387" y="41897"/>
                </a:lnTo>
                <a:lnTo>
                  <a:pt x="69522" y="36318"/>
                </a:lnTo>
                <a:lnTo>
                  <a:pt x="72895" y="22412"/>
                </a:lnTo>
                <a:lnTo>
                  <a:pt x="68462" y="1098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037062" y="5812118"/>
            <a:ext cx="91440" cy="98425"/>
          </a:xfrm>
          <a:custGeom>
            <a:avLst/>
            <a:gdLst/>
            <a:ahLst/>
            <a:cxnLst/>
            <a:rect l="l" t="t" r="r" b="b"/>
            <a:pathLst>
              <a:path w="91439" h="98425">
                <a:moveTo>
                  <a:pt x="53022" y="0"/>
                </a:moveTo>
                <a:lnTo>
                  <a:pt x="38468" y="0"/>
                </a:lnTo>
                <a:lnTo>
                  <a:pt x="0" y="97815"/>
                </a:lnTo>
                <a:lnTo>
                  <a:pt x="13728" y="97815"/>
                </a:lnTo>
                <a:lnTo>
                  <a:pt x="24866" y="67856"/>
                </a:lnTo>
                <a:lnTo>
                  <a:pt x="79532" y="67856"/>
                </a:lnTo>
                <a:lnTo>
                  <a:pt x="75518" y="57581"/>
                </a:lnTo>
                <a:lnTo>
                  <a:pt x="28562" y="57581"/>
                </a:lnTo>
                <a:lnTo>
                  <a:pt x="45466" y="12357"/>
                </a:lnTo>
                <a:lnTo>
                  <a:pt x="57850" y="12357"/>
                </a:lnTo>
                <a:lnTo>
                  <a:pt x="53022" y="0"/>
                </a:lnTo>
                <a:close/>
              </a:path>
              <a:path w="91439" h="98425">
                <a:moveTo>
                  <a:pt x="79532" y="67856"/>
                </a:moveTo>
                <a:lnTo>
                  <a:pt x="65938" y="67856"/>
                </a:lnTo>
                <a:lnTo>
                  <a:pt x="76796" y="97815"/>
                </a:lnTo>
                <a:lnTo>
                  <a:pt x="91236" y="97815"/>
                </a:lnTo>
                <a:lnTo>
                  <a:pt x="79532" y="67856"/>
                </a:lnTo>
                <a:close/>
              </a:path>
              <a:path w="91439" h="98425">
                <a:moveTo>
                  <a:pt x="57850" y="12357"/>
                </a:moveTo>
                <a:lnTo>
                  <a:pt x="45466" y="12357"/>
                </a:lnTo>
                <a:lnTo>
                  <a:pt x="62103" y="57581"/>
                </a:lnTo>
                <a:lnTo>
                  <a:pt x="75518" y="57581"/>
                </a:lnTo>
                <a:lnTo>
                  <a:pt x="57850" y="1235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167790" y="5823371"/>
            <a:ext cx="0" cy="86995"/>
          </a:xfrm>
          <a:custGeom>
            <a:avLst/>
            <a:gdLst/>
            <a:ahLst/>
            <a:cxnLst/>
            <a:rect l="l" t="t" r="r" b="b"/>
            <a:pathLst>
              <a:path h="86995">
                <a:moveTo>
                  <a:pt x="0" y="0"/>
                </a:moveTo>
                <a:lnTo>
                  <a:pt x="0" y="86563"/>
                </a:lnTo>
              </a:path>
            </a:pathLst>
          </a:custGeom>
          <a:ln w="1419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128509" y="5817745"/>
            <a:ext cx="78740" cy="0"/>
          </a:xfrm>
          <a:custGeom>
            <a:avLst/>
            <a:gdLst/>
            <a:ahLst/>
            <a:cxnLst/>
            <a:rect l="l" t="t" r="r" b="b"/>
            <a:pathLst>
              <a:path w="78739">
                <a:moveTo>
                  <a:pt x="0" y="0"/>
                </a:moveTo>
                <a:lnTo>
                  <a:pt x="78587" y="0"/>
                </a:lnTo>
              </a:path>
            </a:pathLst>
          </a:custGeom>
          <a:ln w="1252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2231914" y="5812119"/>
            <a:ext cx="68580" cy="98425"/>
          </a:xfrm>
          <a:custGeom>
            <a:avLst/>
            <a:gdLst/>
            <a:ahLst/>
            <a:cxnLst/>
            <a:rect l="l" t="t" r="r" b="b"/>
            <a:pathLst>
              <a:path w="68580" h="98425">
                <a:moveTo>
                  <a:pt x="67741" y="0"/>
                </a:moveTo>
                <a:lnTo>
                  <a:pt x="0" y="0"/>
                </a:lnTo>
                <a:lnTo>
                  <a:pt x="0" y="97815"/>
                </a:lnTo>
                <a:lnTo>
                  <a:pt x="68427" y="97815"/>
                </a:lnTo>
                <a:lnTo>
                  <a:pt x="68427" y="86563"/>
                </a:lnTo>
                <a:lnTo>
                  <a:pt x="12928" y="86563"/>
                </a:lnTo>
                <a:lnTo>
                  <a:pt x="12928" y="52768"/>
                </a:lnTo>
                <a:lnTo>
                  <a:pt x="64173" y="52768"/>
                </a:lnTo>
                <a:lnTo>
                  <a:pt x="64173" y="41897"/>
                </a:lnTo>
                <a:lnTo>
                  <a:pt x="12928" y="41897"/>
                </a:lnTo>
                <a:lnTo>
                  <a:pt x="12928" y="11252"/>
                </a:lnTo>
                <a:lnTo>
                  <a:pt x="67741" y="11252"/>
                </a:lnTo>
                <a:lnTo>
                  <a:pt x="6774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2318844" y="5812124"/>
            <a:ext cx="83185" cy="100330"/>
          </a:xfrm>
          <a:custGeom>
            <a:avLst/>
            <a:gdLst/>
            <a:ahLst/>
            <a:cxnLst/>
            <a:rect l="l" t="t" r="r" b="b"/>
            <a:pathLst>
              <a:path w="83185" h="100329">
                <a:moveTo>
                  <a:pt x="0" y="86969"/>
                </a:moveTo>
                <a:lnTo>
                  <a:pt x="0" y="97955"/>
                </a:lnTo>
                <a:lnTo>
                  <a:pt x="2463" y="98907"/>
                </a:lnTo>
                <a:lnTo>
                  <a:pt x="6591" y="99872"/>
                </a:lnTo>
                <a:lnTo>
                  <a:pt x="11866" y="99732"/>
                </a:lnTo>
                <a:lnTo>
                  <a:pt x="22784" y="94521"/>
                </a:lnTo>
                <a:lnTo>
                  <a:pt x="26315" y="88341"/>
                </a:lnTo>
                <a:lnTo>
                  <a:pt x="5499" y="88341"/>
                </a:lnTo>
                <a:lnTo>
                  <a:pt x="1777" y="88049"/>
                </a:lnTo>
                <a:lnTo>
                  <a:pt x="0" y="86969"/>
                </a:lnTo>
                <a:close/>
              </a:path>
              <a:path w="83185" h="100329">
                <a:moveTo>
                  <a:pt x="82994" y="11252"/>
                </a:moveTo>
                <a:lnTo>
                  <a:pt x="70065" y="11252"/>
                </a:lnTo>
                <a:lnTo>
                  <a:pt x="70065" y="97815"/>
                </a:lnTo>
                <a:lnTo>
                  <a:pt x="82994" y="97815"/>
                </a:lnTo>
                <a:lnTo>
                  <a:pt x="82994" y="11252"/>
                </a:lnTo>
                <a:close/>
              </a:path>
              <a:path w="83185" h="100329">
                <a:moveTo>
                  <a:pt x="82994" y="0"/>
                </a:moveTo>
                <a:lnTo>
                  <a:pt x="21577" y="0"/>
                </a:lnTo>
                <a:lnTo>
                  <a:pt x="18924" y="71748"/>
                </a:lnTo>
                <a:lnTo>
                  <a:pt x="14398" y="85325"/>
                </a:lnTo>
                <a:lnTo>
                  <a:pt x="7023" y="88341"/>
                </a:lnTo>
                <a:lnTo>
                  <a:pt x="26315" y="88341"/>
                </a:lnTo>
                <a:lnTo>
                  <a:pt x="29428" y="82893"/>
                </a:lnTo>
                <a:lnTo>
                  <a:pt x="32016" y="66357"/>
                </a:lnTo>
                <a:lnTo>
                  <a:pt x="33947" y="11252"/>
                </a:lnTo>
                <a:lnTo>
                  <a:pt x="82994" y="11252"/>
                </a:lnTo>
                <a:lnTo>
                  <a:pt x="8299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437684" y="5812121"/>
            <a:ext cx="73025" cy="98425"/>
          </a:xfrm>
          <a:custGeom>
            <a:avLst/>
            <a:gdLst/>
            <a:ahLst/>
            <a:cxnLst/>
            <a:rect l="l" t="t" r="r" b="b"/>
            <a:pathLst>
              <a:path w="73025" h="98425">
                <a:moveTo>
                  <a:pt x="12903" y="0"/>
                </a:moveTo>
                <a:lnTo>
                  <a:pt x="0" y="0"/>
                </a:lnTo>
                <a:lnTo>
                  <a:pt x="0" y="97815"/>
                </a:lnTo>
                <a:lnTo>
                  <a:pt x="42875" y="97815"/>
                </a:lnTo>
                <a:lnTo>
                  <a:pt x="51458" y="96982"/>
                </a:lnTo>
                <a:lnTo>
                  <a:pt x="63123" y="91473"/>
                </a:lnTo>
                <a:lnTo>
                  <a:pt x="66381" y="86550"/>
                </a:lnTo>
                <a:lnTo>
                  <a:pt x="12903" y="86550"/>
                </a:lnTo>
                <a:lnTo>
                  <a:pt x="12903" y="50812"/>
                </a:lnTo>
                <a:lnTo>
                  <a:pt x="68067" y="50812"/>
                </a:lnTo>
                <a:lnTo>
                  <a:pt x="57983" y="42544"/>
                </a:lnTo>
                <a:lnTo>
                  <a:pt x="42875" y="39700"/>
                </a:lnTo>
                <a:lnTo>
                  <a:pt x="12903" y="39700"/>
                </a:lnTo>
                <a:lnTo>
                  <a:pt x="12903" y="0"/>
                </a:lnTo>
                <a:close/>
              </a:path>
              <a:path w="73025" h="98425">
                <a:moveTo>
                  <a:pt x="68067" y="50812"/>
                </a:moveTo>
                <a:lnTo>
                  <a:pt x="38468" y="50812"/>
                </a:lnTo>
                <a:lnTo>
                  <a:pt x="44682" y="51258"/>
                </a:lnTo>
                <a:lnTo>
                  <a:pt x="56092" y="57373"/>
                </a:lnTo>
                <a:lnTo>
                  <a:pt x="59733" y="71789"/>
                </a:lnTo>
                <a:lnTo>
                  <a:pt x="53573" y="82896"/>
                </a:lnTo>
                <a:lnTo>
                  <a:pt x="38468" y="86550"/>
                </a:lnTo>
                <a:lnTo>
                  <a:pt x="66381" y="86550"/>
                </a:lnTo>
                <a:lnTo>
                  <a:pt x="70336" y="80573"/>
                </a:lnTo>
                <a:lnTo>
                  <a:pt x="72686" y="64013"/>
                </a:lnTo>
                <a:lnTo>
                  <a:pt x="68067" y="5081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540541" y="5812124"/>
            <a:ext cx="77470" cy="98425"/>
          </a:xfrm>
          <a:custGeom>
            <a:avLst/>
            <a:gdLst/>
            <a:ahLst/>
            <a:cxnLst/>
            <a:rect l="l" t="t" r="r" b="b"/>
            <a:pathLst>
              <a:path w="77469" h="98425">
                <a:moveTo>
                  <a:pt x="12915" y="0"/>
                </a:moveTo>
                <a:lnTo>
                  <a:pt x="0" y="0"/>
                </a:lnTo>
                <a:lnTo>
                  <a:pt x="0" y="97815"/>
                </a:lnTo>
                <a:lnTo>
                  <a:pt x="12915" y="97815"/>
                </a:lnTo>
                <a:lnTo>
                  <a:pt x="12915" y="52057"/>
                </a:lnTo>
                <a:lnTo>
                  <a:pt x="77482" y="52057"/>
                </a:lnTo>
                <a:lnTo>
                  <a:pt x="77482" y="40792"/>
                </a:lnTo>
                <a:lnTo>
                  <a:pt x="12915" y="40792"/>
                </a:lnTo>
                <a:lnTo>
                  <a:pt x="12915" y="0"/>
                </a:lnTo>
                <a:close/>
              </a:path>
              <a:path w="77469" h="98425">
                <a:moveTo>
                  <a:pt x="77482" y="52057"/>
                </a:moveTo>
                <a:lnTo>
                  <a:pt x="64566" y="52057"/>
                </a:lnTo>
                <a:lnTo>
                  <a:pt x="64566" y="97815"/>
                </a:lnTo>
                <a:lnTo>
                  <a:pt x="77482" y="97815"/>
                </a:lnTo>
                <a:lnTo>
                  <a:pt x="77482" y="52057"/>
                </a:lnTo>
                <a:close/>
              </a:path>
              <a:path w="77469" h="98425">
                <a:moveTo>
                  <a:pt x="77482" y="0"/>
                </a:moveTo>
                <a:lnTo>
                  <a:pt x="64566" y="0"/>
                </a:lnTo>
                <a:lnTo>
                  <a:pt x="64566" y="40792"/>
                </a:lnTo>
                <a:lnTo>
                  <a:pt x="77482" y="40792"/>
                </a:lnTo>
                <a:lnTo>
                  <a:pt x="7748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653588" y="5812116"/>
            <a:ext cx="98425" cy="98425"/>
          </a:xfrm>
          <a:custGeom>
            <a:avLst/>
            <a:gdLst/>
            <a:ahLst/>
            <a:cxnLst/>
            <a:rect l="l" t="t" r="r" b="b"/>
            <a:pathLst>
              <a:path w="98425" h="98425">
                <a:moveTo>
                  <a:pt x="98107" y="12"/>
                </a:moveTo>
                <a:lnTo>
                  <a:pt x="85191" y="12"/>
                </a:lnTo>
                <a:lnTo>
                  <a:pt x="85191" y="97828"/>
                </a:lnTo>
                <a:lnTo>
                  <a:pt x="98107" y="97828"/>
                </a:lnTo>
                <a:lnTo>
                  <a:pt x="98107" y="12"/>
                </a:lnTo>
                <a:close/>
              </a:path>
              <a:path w="98425" h="98425">
                <a:moveTo>
                  <a:pt x="12915" y="0"/>
                </a:moveTo>
                <a:lnTo>
                  <a:pt x="0" y="0"/>
                </a:lnTo>
                <a:lnTo>
                  <a:pt x="0" y="97828"/>
                </a:lnTo>
                <a:lnTo>
                  <a:pt x="42875" y="97828"/>
                </a:lnTo>
                <a:lnTo>
                  <a:pt x="51482" y="96990"/>
                </a:lnTo>
                <a:lnTo>
                  <a:pt x="63139" y="91474"/>
                </a:lnTo>
                <a:lnTo>
                  <a:pt x="66386" y="86563"/>
                </a:lnTo>
                <a:lnTo>
                  <a:pt x="12915" y="86563"/>
                </a:lnTo>
                <a:lnTo>
                  <a:pt x="12915" y="50812"/>
                </a:lnTo>
                <a:lnTo>
                  <a:pt x="68077" y="50812"/>
                </a:lnTo>
                <a:lnTo>
                  <a:pt x="57989" y="42543"/>
                </a:lnTo>
                <a:lnTo>
                  <a:pt x="42875" y="39700"/>
                </a:lnTo>
                <a:lnTo>
                  <a:pt x="12915" y="39700"/>
                </a:lnTo>
                <a:lnTo>
                  <a:pt x="12915" y="0"/>
                </a:lnTo>
                <a:close/>
              </a:path>
              <a:path w="98425" h="98425">
                <a:moveTo>
                  <a:pt x="68077" y="50812"/>
                </a:moveTo>
                <a:lnTo>
                  <a:pt x="38481" y="50812"/>
                </a:lnTo>
                <a:lnTo>
                  <a:pt x="44700" y="51259"/>
                </a:lnTo>
                <a:lnTo>
                  <a:pt x="56103" y="57378"/>
                </a:lnTo>
                <a:lnTo>
                  <a:pt x="59745" y="71801"/>
                </a:lnTo>
                <a:lnTo>
                  <a:pt x="53583" y="82910"/>
                </a:lnTo>
                <a:lnTo>
                  <a:pt x="38481" y="86563"/>
                </a:lnTo>
                <a:lnTo>
                  <a:pt x="66386" y="86563"/>
                </a:lnTo>
                <a:lnTo>
                  <a:pt x="70349" y="80569"/>
                </a:lnTo>
                <a:lnTo>
                  <a:pt x="72697" y="64003"/>
                </a:lnTo>
                <a:lnTo>
                  <a:pt x="68077" y="5081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787139" y="5786427"/>
            <a:ext cx="77470" cy="123825"/>
          </a:xfrm>
          <a:custGeom>
            <a:avLst/>
            <a:gdLst/>
            <a:ahLst/>
            <a:cxnLst/>
            <a:rect l="l" t="t" r="r" b="b"/>
            <a:pathLst>
              <a:path w="77469" h="123825">
                <a:moveTo>
                  <a:pt x="24866" y="0"/>
                </a:moveTo>
                <a:lnTo>
                  <a:pt x="18467" y="3188"/>
                </a:lnTo>
                <a:lnTo>
                  <a:pt x="25670" y="14561"/>
                </a:lnTo>
                <a:lnTo>
                  <a:pt x="38747" y="18961"/>
                </a:lnTo>
                <a:lnTo>
                  <a:pt x="41942" y="18758"/>
                </a:lnTo>
                <a:lnTo>
                  <a:pt x="53785" y="12622"/>
                </a:lnTo>
                <a:lnTo>
                  <a:pt x="54624" y="10718"/>
                </a:lnTo>
                <a:lnTo>
                  <a:pt x="31597" y="10718"/>
                </a:lnTo>
                <a:lnTo>
                  <a:pt x="26784" y="6578"/>
                </a:lnTo>
                <a:lnTo>
                  <a:pt x="24866" y="0"/>
                </a:lnTo>
                <a:close/>
              </a:path>
              <a:path w="77469" h="123825">
                <a:moveTo>
                  <a:pt x="59347" y="0"/>
                </a:moveTo>
                <a:lnTo>
                  <a:pt x="52349" y="0"/>
                </a:lnTo>
                <a:lnTo>
                  <a:pt x="50152" y="6578"/>
                </a:lnTo>
                <a:lnTo>
                  <a:pt x="45745" y="10718"/>
                </a:lnTo>
                <a:lnTo>
                  <a:pt x="54624" y="10718"/>
                </a:lnTo>
                <a:lnTo>
                  <a:pt x="59347" y="0"/>
                </a:lnTo>
                <a:close/>
              </a:path>
              <a:path w="77469" h="123825">
                <a:moveTo>
                  <a:pt x="12915" y="25692"/>
                </a:moveTo>
                <a:lnTo>
                  <a:pt x="0" y="25692"/>
                </a:lnTo>
                <a:lnTo>
                  <a:pt x="0" y="123507"/>
                </a:lnTo>
                <a:lnTo>
                  <a:pt x="16217" y="123507"/>
                </a:lnTo>
                <a:lnTo>
                  <a:pt x="24881" y="108534"/>
                </a:lnTo>
                <a:lnTo>
                  <a:pt x="12915" y="108534"/>
                </a:lnTo>
                <a:lnTo>
                  <a:pt x="12915" y="25692"/>
                </a:lnTo>
                <a:close/>
              </a:path>
              <a:path w="77469" h="123825">
                <a:moveTo>
                  <a:pt x="77482" y="40386"/>
                </a:moveTo>
                <a:lnTo>
                  <a:pt x="64566" y="40386"/>
                </a:lnTo>
                <a:lnTo>
                  <a:pt x="64566" y="123507"/>
                </a:lnTo>
                <a:lnTo>
                  <a:pt x="77482" y="123507"/>
                </a:lnTo>
                <a:lnTo>
                  <a:pt x="77482" y="40386"/>
                </a:lnTo>
                <a:close/>
              </a:path>
              <a:path w="77469" h="123825">
                <a:moveTo>
                  <a:pt x="77482" y="25692"/>
                </a:moveTo>
                <a:lnTo>
                  <a:pt x="61150" y="25692"/>
                </a:lnTo>
                <a:lnTo>
                  <a:pt x="13169" y="108534"/>
                </a:lnTo>
                <a:lnTo>
                  <a:pt x="24881" y="108534"/>
                </a:lnTo>
                <a:lnTo>
                  <a:pt x="64312" y="40386"/>
                </a:lnTo>
                <a:lnTo>
                  <a:pt x="77482" y="40386"/>
                </a:lnTo>
                <a:lnTo>
                  <a:pt x="77482" y="2569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782651" y="6018424"/>
            <a:ext cx="87630" cy="122555"/>
          </a:xfrm>
          <a:custGeom>
            <a:avLst/>
            <a:gdLst/>
            <a:ahLst/>
            <a:cxnLst/>
            <a:rect l="l" t="t" r="r" b="b"/>
            <a:pathLst>
              <a:path w="87630" h="122554">
                <a:moveTo>
                  <a:pt x="12928" y="0"/>
                </a:moveTo>
                <a:lnTo>
                  <a:pt x="0" y="0"/>
                </a:lnTo>
                <a:lnTo>
                  <a:pt x="0" y="97828"/>
                </a:lnTo>
                <a:lnTo>
                  <a:pt x="74612" y="97828"/>
                </a:lnTo>
                <a:lnTo>
                  <a:pt x="74612" y="122148"/>
                </a:lnTo>
                <a:lnTo>
                  <a:pt x="87109" y="122148"/>
                </a:lnTo>
                <a:lnTo>
                  <a:pt x="87109" y="86563"/>
                </a:lnTo>
                <a:lnTo>
                  <a:pt x="12928" y="86563"/>
                </a:lnTo>
                <a:lnTo>
                  <a:pt x="12928" y="0"/>
                </a:lnTo>
                <a:close/>
              </a:path>
              <a:path w="87630" h="122554">
                <a:moveTo>
                  <a:pt x="76403" y="0"/>
                </a:moveTo>
                <a:lnTo>
                  <a:pt x="63474" y="0"/>
                </a:lnTo>
                <a:lnTo>
                  <a:pt x="63474" y="86563"/>
                </a:lnTo>
                <a:lnTo>
                  <a:pt x="76403" y="86563"/>
                </a:lnTo>
                <a:lnTo>
                  <a:pt x="7640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896528" y="6018419"/>
            <a:ext cx="68580" cy="98425"/>
          </a:xfrm>
          <a:custGeom>
            <a:avLst/>
            <a:gdLst/>
            <a:ahLst/>
            <a:cxnLst/>
            <a:rect l="l" t="t" r="r" b="b"/>
            <a:pathLst>
              <a:path w="68580" h="98425">
                <a:moveTo>
                  <a:pt x="67741" y="0"/>
                </a:moveTo>
                <a:lnTo>
                  <a:pt x="0" y="0"/>
                </a:lnTo>
                <a:lnTo>
                  <a:pt x="0" y="97828"/>
                </a:lnTo>
                <a:lnTo>
                  <a:pt x="68440" y="97828"/>
                </a:lnTo>
                <a:lnTo>
                  <a:pt x="68440" y="86575"/>
                </a:lnTo>
                <a:lnTo>
                  <a:pt x="12928" y="86575"/>
                </a:lnTo>
                <a:lnTo>
                  <a:pt x="12928" y="52768"/>
                </a:lnTo>
                <a:lnTo>
                  <a:pt x="64173" y="52768"/>
                </a:lnTo>
                <a:lnTo>
                  <a:pt x="64173" y="41910"/>
                </a:lnTo>
                <a:lnTo>
                  <a:pt x="12928" y="41910"/>
                </a:lnTo>
                <a:lnTo>
                  <a:pt x="12928" y="11264"/>
                </a:lnTo>
                <a:lnTo>
                  <a:pt x="67741" y="11264"/>
                </a:lnTo>
                <a:lnTo>
                  <a:pt x="6774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994316" y="6018424"/>
            <a:ext cx="78105" cy="98425"/>
          </a:xfrm>
          <a:custGeom>
            <a:avLst/>
            <a:gdLst/>
            <a:ahLst/>
            <a:cxnLst/>
            <a:rect l="l" t="t" r="r" b="b"/>
            <a:pathLst>
              <a:path w="78105" h="98425">
                <a:moveTo>
                  <a:pt x="12915" y="0"/>
                </a:moveTo>
                <a:lnTo>
                  <a:pt x="0" y="0"/>
                </a:lnTo>
                <a:lnTo>
                  <a:pt x="0" y="97828"/>
                </a:lnTo>
                <a:lnTo>
                  <a:pt x="12915" y="97828"/>
                </a:lnTo>
                <a:lnTo>
                  <a:pt x="12915" y="52069"/>
                </a:lnTo>
                <a:lnTo>
                  <a:pt x="77495" y="52069"/>
                </a:lnTo>
                <a:lnTo>
                  <a:pt x="77495" y="40805"/>
                </a:lnTo>
                <a:lnTo>
                  <a:pt x="12915" y="40805"/>
                </a:lnTo>
                <a:lnTo>
                  <a:pt x="12915" y="0"/>
                </a:lnTo>
                <a:close/>
              </a:path>
              <a:path w="78105" h="98425">
                <a:moveTo>
                  <a:pt x="77495" y="52069"/>
                </a:moveTo>
                <a:lnTo>
                  <a:pt x="64566" y="52069"/>
                </a:lnTo>
                <a:lnTo>
                  <a:pt x="64566" y="97828"/>
                </a:lnTo>
                <a:lnTo>
                  <a:pt x="77495" y="97828"/>
                </a:lnTo>
                <a:lnTo>
                  <a:pt x="77495" y="52069"/>
                </a:lnTo>
                <a:close/>
              </a:path>
              <a:path w="78105" h="98425">
                <a:moveTo>
                  <a:pt x="77495" y="0"/>
                </a:moveTo>
                <a:lnTo>
                  <a:pt x="64566" y="0"/>
                </a:lnTo>
                <a:lnTo>
                  <a:pt x="64566" y="40805"/>
                </a:lnTo>
                <a:lnTo>
                  <a:pt x="77495" y="40805"/>
                </a:lnTo>
                <a:lnTo>
                  <a:pt x="7749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135946" y="6029684"/>
            <a:ext cx="0" cy="86995"/>
          </a:xfrm>
          <a:custGeom>
            <a:avLst/>
            <a:gdLst/>
            <a:ahLst/>
            <a:cxnLst/>
            <a:rect l="l" t="t" r="r" b="b"/>
            <a:pathLst>
              <a:path h="86995">
                <a:moveTo>
                  <a:pt x="0" y="0"/>
                </a:moveTo>
                <a:lnTo>
                  <a:pt x="0" y="86563"/>
                </a:lnTo>
              </a:path>
            </a:pathLst>
          </a:custGeom>
          <a:ln w="1418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1096658" y="6024052"/>
            <a:ext cx="78740" cy="0"/>
          </a:xfrm>
          <a:custGeom>
            <a:avLst/>
            <a:gdLst/>
            <a:ahLst/>
            <a:cxnLst/>
            <a:rect l="l" t="t" r="r" b="b"/>
            <a:pathLst>
              <a:path w="78740">
                <a:moveTo>
                  <a:pt x="0" y="0"/>
                </a:moveTo>
                <a:lnTo>
                  <a:pt x="78600" y="0"/>
                </a:lnTo>
              </a:path>
            </a:pathLst>
          </a:custGeom>
          <a:ln w="1253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1200604" y="6018429"/>
            <a:ext cx="72390" cy="98425"/>
          </a:xfrm>
          <a:custGeom>
            <a:avLst/>
            <a:gdLst/>
            <a:ahLst/>
            <a:cxnLst/>
            <a:rect l="l" t="t" r="r" b="b"/>
            <a:pathLst>
              <a:path w="72390" h="98425">
                <a:moveTo>
                  <a:pt x="40271" y="0"/>
                </a:moveTo>
                <a:lnTo>
                  <a:pt x="0" y="0"/>
                </a:lnTo>
                <a:lnTo>
                  <a:pt x="0" y="97828"/>
                </a:lnTo>
                <a:lnTo>
                  <a:pt x="12928" y="97828"/>
                </a:lnTo>
                <a:lnTo>
                  <a:pt x="12928" y="57683"/>
                </a:lnTo>
                <a:lnTo>
                  <a:pt x="51761" y="56335"/>
                </a:lnTo>
                <a:lnTo>
                  <a:pt x="62772" y="50820"/>
                </a:lnTo>
                <a:lnTo>
                  <a:pt x="65349" y="46837"/>
                </a:lnTo>
                <a:lnTo>
                  <a:pt x="12928" y="46837"/>
                </a:lnTo>
                <a:lnTo>
                  <a:pt x="12928" y="11112"/>
                </a:lnTo>
                <a:lnTo>
                  <a:pt x="67385" y="11112"/>
                </a:lnTo>
                <a:lnTo>
                  <a:pt x="66461" y="9133"/>
                </a:lnTo>
                <a:lnTo>
                  <a:pt x="55319" y="2163"/>
                </a:lnTo>
                <a:lnTo>
                  <a:pt x="40271" y="0"/>
                </a:lnTo>
                <a:close/>
              </a:path>
              <a:path w="72390" h="98425">
                <a:moveTo>
                  <a:pt x="67385" y="11112"/>
                </a:moveTo>
                <a:lnTo>
                  <a:pt x="12928" y="11112"/>
                </a:lnTo>
                <a:lnTo>
                  <a:pt x="44293" y="11626"/>
                </a:lnTo>
                <a:lnTo>
                  <a:pt x="55388" y="17161"/>
                </a:lnTo>
                <a:lnTo>
                  <a:pt x="59600" y="33225"/>
                </a:lnTo>
                <a:lnTo>
                  <a:pt x="52230" y="44105"/>
                </a:lnTo>
                <a:lnTo>
                  <a:pt x="37795" y="46837"/>
                </a:lnTo>
                <a:lnTo>
                  <a:pt x="65349" y="46837"/>
                </a:lnTo>
                <a:lnTo>
                  <a:pt x="69954" y="39720"/>
                </a:lnTo>
                <a:lnTo>
                  <a:pt x="72298" y="21633"/>
                </a:lnTo>
                <a:lnTo>
                  <a:pt x="67385" y="1111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354933" y="6018419"/>
            <a:ext cx="76835" cy="98425"/>
          </a:xfrm>
          <a:custGeom>
            <a:avLst/>
            <a:gdLst/>
            <a:ahLst/>
            <a:cxnLst/>
            <a:rect l="l" t="t" r="r" b="b"/>
            <a:pathLst>
              <a:path w="76834" h="98425">
                <a:moveTo>
                  <a:pt x="41770" y="0"/>
                </a:moveTo>
                <a:lnTo>
                  <a:pt x="0" y="0"/>
                </a:lnTo>
                <a:lnTo>
                  <a:pt x="0" y="97828"/>
                </a:lnTo>
                <a:lnTo>
                  <a:pt x="53859" y="96600"/>
                </a:lnTo>
                <a:lnTo>
                  <a:pt x="65709" y="91713"/>
                </a:lnTo>
                <a:lnTo>
                  <a:pt x="69497" y="86969"/>
                </a:lnTo>
                <a:lnTo>
                  <a:pt x="12636" y="86969"/>
                </a:lnTo>
                <a:lnTo>
                  <a:pt x="12636" y="52082"/>
                </a:lnTo>
                <a:lnTo>
                  <a:pt x="71173" y="52082"/>
                </a:lnTo>
                <a:lnTo>
                  <a:pt x="71049" y="51822"/>
                </a:lnTo>
                <a:lnTo>
                  <a:pt x="60257" y="44759"/>
                </a:lnTo>
                <a:lnTo>
                  <a:pt x="63389" y="41909"/>
                </a:lnTo>
                <a:lnTo>
                  <a:pt x="12636" y="41909"/>
                </a:lnTo>
                <a:lnTo>
                  <a:pt x="12636" y="10985"/>
                </a:lnTo>
                <a:lnTo>
                  <a:pt x="68459" y="10985"/>
                </a:lnTo>
                <a:lnTo>
                  <a:pt x="67802" y="9291"/>
                </a:lnTo>
                <a:lnTo>
                  <a:pt x="56521" y="2155"/>
                </a:lnTo>
                <a:lnTo>
                  <a:pt x="41770" y="0"/>
                </a:lnTo>
                <a:close/>
              </a:path>
              <a:path w="76834" h="98425">
                <a:moveTo>
                  <a:pt x="71173" y="52082"/>
                </a:moveTo>
                <a:lnTo>
                  <a:pt x="12636" y="52082"/>
                </a:lnTo>
                <a:lnTo>
                  <a:pt x="37011" y="52082"/>
                </a:lnTo>
                <a:lnTo>
                  <a:pt x="49753" y="53089"/>
                </a:lnTo>
                <a:lnTo>
                  <a:pt x="59678" y="59679"/>
                </a:lnTo>
                <a:lnTo>
                  <a:pt x="62963" y="77212"/>
                </a:lnTo>
                <a:lnTo>
                  <a:pt x="53319" y="85551"/>
                </a:lnTo>
                <a:lnTo>
                  <a:pt x="38468" y="86969"/>
                </a:lnTo>
                <a:lnTo>
                  <a:pt x="69497" y="86969"/>
                </a:lnTo>
                <a:lnTo>
                  <a:pt x="73941" y="81403"/>
                </a:lnTo>
                <a:lnTo>
                  <a:pt x="76786" y="63905"/>
                </a:lnTo>
                <a:lnTo>
                  <a:pt x="71173" y="52082"/>
                </a:lnTo>
                <a:close/>
              </a:path>
              <a:path w="76834" h="98425">
                <a:moveTo>
                  <a:pt x="68459" y="10985"/>
                </a:moveTo>
                <a:lnTo>
                  <a:pt x="12636" y="10985"/>
                </a:lnTo>
                <a:lnTo>
                  <a:pt x="43084" y="11144"/>
                </a:lnTo>
                <a:lnTo>
                  <a:pt x="54905" y="15328"/>
                </a:lnTo>
                <a:lnTo>
                  <a:pt x="59526" y="30951"/>
                </a:lnTo>
                <a:lnTo>
                  <a:pt x="50398" y="40298"/>
                </a:lnTo>
                <a:lnTo>
                  <a:pt x="35864" y="41909"/>
                </a:lnTo>
                <a:lnTo>
                  <a:pt x="63389" y="41909"/>
                </a:lnTo>
                <a:lnTo>
                  <a:pt x="69524" y="36325"/>
                </a:lnTo>
                <a:lnTo>
                  <a:pt x="72895" y="22413"/>
                </a:lnTo>
                <a:lnTo>
                  <a:pt x="68459" y="1098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1457400" y="6016425"/>
            <a:ext cx="93980" cy="101600"/>
          </a:xfrm>
          <a:custGeom>
            <a:avLst/>
            <a:gdLst/>
            <a:ahLst/>
            <a:cxnLst/>
            <a:rect l="l" t="t" r="r" b="b"/>
            <a:pathLst>
              <a:path w="93980" h="101600">
                <a:moveTo>
                  <a:pt x="40358" y="0"/>
                </a:moveTo>
                <a:lnTo>
                  <a:pt x="7055" y="21002"/>
                </a:lnTo>
                <a:lnTo>
                  <a:pt x="0" y="50090"/>
                </a:lnTo>
                <a:lnTo>
                  <a:pt x="1378" y="63804"/>
                </a:lnTo>
                <a:lnTo>
                  <a:pt x="37372" y="99935"/>
                </a:lnTo>
                <a:lnTo>
                  <a:pt x="55169" y="101573"/>
                </a:lnTo>
                <a:lnTo>
                  <a:pt x="68988" y="97251"/>
                </a:lnTo>
                <a:lnTo>
                  <a:pt x="77504" y="90970"/>
                </a:lnTo>
                <a:lnTo>
                  <a:pt x="44725" y="90970"/>
                </a:lnTo>
                <a:lnTo>
                  <a:pt x="31545" y="87529"/>
                </a:lnTo>
                <a:lnTo>
                  <a:pt x="21521" y="79282"/>
                </a:lnTo>
                <a:lnTo>
                  <a:pt x="15146" y="66831"/>
                </a:lnTo>
                <a:lnTo>
                  <a:pt x="12911" y="50775"/>
                </a:lnTo>
                <a:lnTo>
                  <a:pt x="13221" y="44755"/>
                </a:lnTo>
                <a:lnTo>
                  <a:pt x="16504" y="31722"/>
                </a:lnTo>
                <a:lnTo>
                  <a:pt x="23768" y="21002"/>
                </a:lnTo>
                <a:lnTo>
                  <a:pt x="35509" y="13795"/>
                </a:lnTo>
                <a:lnTo>
                  <a:pt x="52219" y="11303"/>
                </a:lnTo>
                <a:lnTo>
                  <a:pt x="77068" y="11303"/>
                </a:lnTo>
                <a:lnTo>
                  <a:pt x="71326" y="6801"/>
                </a:lnTo>
                <a:lnTo>
                  <a:pt x="57581" y="1682"/>
                </a:lnTo>
                <a:lnTo>
                  <a:pt x="40358" y="0"/>
                </a:lnTo>
                <a:close/>
              </a:path>
              <a:path w="93980" h="101600">
                <a:moveTo>
                  <a:pt x="77068" y="11303"/>
                </a:moveTo>
                <a:lnTo>
                  <a:pt x="52219" y="11303"/>
                </a:lnTo>
                <a:lnTo>
                  <a:pt x="64091" y="15596"/>
                </a:lnTo>
                <a:lnTo>
                  <a:pt x="73071" y="24462"/>
                </a:lnTo>
                <a:lnTo>
                  <a:pt x="78731" y="37706"/>
                </a:lnTo>
                <a:lnTo>
                  <a:pt x="80645" y="55132"/>
                </a:lnTo>
                <a:lnTo>
                  <a:pt x="77395" y="69958"/>
                </a:lnTo>
                <a:lnTo>
                  <a:pt x="70122" y="81267"/>
                </a:lnTo>
                <a:lnTo>
                  <a:pt x="59129" y="88468"/>
                </a:lnTo>
                <a:lnTo>
                  <a:pt x="44725" y="90970"/>
                </a:lnTo>
                <a:lnTo>
                  <a:pt x="77504" y="90970"/>
                </a:lnTo>
                <a:lnTo>
                  <a:pt x="79772" y="89297"/>
                </a:lnTo>
                <a:lnTo>
                  <a:pt x="87501" y="78356"/>
                </a:lnTo>
                <a:lnTo>
                  <a:pt x="92153" y="65072"/>
                </a:lnTo>
                <a:lnTo>
                  <a:pt x="93709" y="50090"/>
                </a:lnTo>
                <a:lnTo>
                  <a:pt x="92752" y="38527"/>
                </a:lnTo>
                <a:lnTo>
                  <a:pt x="88804" y="25648"/>
                </a:lnTo>
                <a:lnTo>
                  <a:pt x="81698" y="14931"/>
                </a:lnTo>
                <a:lnTo>
                  <a:pt x="77068" y="1130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581716" y="6018429"/>
            <a:ext cx="72390" cy="98425"/>
          </a:xfrm>
          <a:custGeom>
            <a:avLst/>
            <a:gdLst/>
            <a:ahLst/>
            <a:cxnLst/>
            <a:rect l="l" t="t" r="r" b="b"/>
            <a:pathLst>
              <a:path w="72389" h="98425">
                <a:moveTo>
                  <a:pt x="40271" y="0"/>
                </a:moveTo>
                <a:lnTo>
                  <a:pt x="0" y="0"/>
                </a:lnTo>
                <a:lnTo>
                  <a:pt x="0" y="97828"/>
                </a:lnTo>
                <a:lnTo>
                  <a:pt x="12928" y="97828"/>
                </a:lnTo>
                <a:lnTo>
                  <a:pt x="12928" y="57683"/>
                </a:lnTo>
                <a:lnTo>
                  <a:pt x="51741" y="56339"/>
                </a:lnTo>
                <a:lnTo>
                  <a:pt x="62755" y="50827"/>
                </a:lnTo>
                <a:lnTo>
                  <a:pt x="65338" y="46837"/>
                </a:lnTo>
                <a:lnTo>
                  <a:pt x="12928" y="46837"/>
                </a:lnTo>
                <a:lnTo>
                  <a:pt x="12928" y="11112"/>
                </a:lnTo>
                <a:lnTo>
                  <a:pt x="67377" y="11112"/>
                </a:lnTo>
                <a:lnTo>
                  <a:pt x="66457" y="9138"/>
                </a:lnTo>
                <a:lnTo>
                  <a:pt x="55319" y="2164"/>
                </a:lnTo>
                <a:lnTo>
                  <a:pt x="40271" y="0"/>
                </a:lnTo>
                <a:close/>
              </a:path>
              <a:path w="72389" h="98425">
                <a:moveTo>
                  <a:pt x="67377" y="11112"/>
                </a:moveTo>
                <a:lnTo>
                  <a:pt x="12928" y="11112"/>
                </a:lnTo>
                <a:lnTo>
                  <a:pt x="44293" y="11626"/>
                </a:lnTo>
                <a:lnTo>
                  <a:pt x="55388" y="17161"/>
                </a:lnTo>
                <a:lnTo>
                  <a:pt x="59600" y="33225"/>
                </a:lnTo>
                <a:lnTo>
                  <a:pt x="52225" y="44105"/>
                </a:lnTo>
                <a:lnTo>
                  <a:pt x="37795" y="46837"/>
                </a:lnTo>
                <a:lnTo>
                  <a:pt x="65338" y="46837"/>
                </a:lnTo>
                <a:lnTo>
                  <a:pt x="69941" y="39730"/>
                </a:lnTo>
                <a:lnTo>
                  <a:pt x="72287" y="21644"/>
                </a:lnTo>
                <a:lnTo>
                  <a:pt x="67377" y="1111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1678545" y="6016426"/>
            <a:ext cx="93980" cy="101600"/>
          </a:xfrm>
          <a:custGeom>
            <a:avLst/>
            <a:gdLst/>
            <a:ahLst/>
            <a:cxnLst/>
            <a:rect l="l" t="t" r="r" b="b"/>
            <a:pathLst>
              <a:path w="93980" h="101600">
                <a:moveTo>
                  <a:pt x="40356" y="0"/>
                </a:moveTo>
                <a:lnTo>
                  <a:pt x="7057" y="20996"/>
                </a:lnTo>
                <a:lnTo>
                  <a:pt x="0" y="50088"/>
                </a:lnTo>
                <a:lnTo>
                  <a:pt x="1379" y="63805"/>
                </a:lnTo>
                <a:lnTo>
                  <a:pt x="37378" y="99934"/>
                </a:lnTo>
                <a:lnTo>
                  <a:pt x="55172" y="101572"/>
                </a:lnTo>
                <a:lnTo>
                  <a:pt x="68993" y="97250"/>
                </a:lnTo>
                <a:lnTo>
                  <a:pt x="77509" y="90969"/>
                </a:lnTo>
                <a:lnTo>
                  <a:pt x="44724" y="90969"/>
                </a:lnTo>
                <a:lnTo>
                  <a:pt x="31544" y="87528"/>
                </a:lnTo>
                <a:lnTo>
                  <a:pt x="21521" y="79281"/>
                </a:lnTo>
                <a:lnTo>
                  <a:pt x="15145" y="66830"/>
                </a:lnTo>
                <a:lnTo>
                  <a:pt x="12911" y="50774"/>
                </a:lnTo>
                <a:lnTo>
                  <a:pt x="13222" y="44740"/>
                </a:lnTo>
                <a:lnTo>
                  <a:pt x="16508" y="31712"/>
                </a:lnTo>
                <a:lnTo>
                  <a:pt x="23776" y="20996"/>
                </a:lnTo>
                <a:lnTo>
                  <a:pt x="35521" y="13793"/>
                </a:lnTo>
                <a:lnTo>
                  <a:pt x="52237" y="11303"/>
                </a:lnTo>
                <a:lnTo>
                  <a:pt x="77069" y="11303"/>
                </a:lnTo>
                <a:lnTo>
                  <a:pt x="71325" y="6800"/>
                </a:lnTo>
                <a:lnTo>
                  <a:pt x="57580" y="1682"/>
                </a:lnTo>
                <a:lnTo>
                  <a:pt x="40356" y="0"/>
                </a:lnTo>
                <a:close/>
              </a:path>
              <a:path w="93980" h="101600">
                <a:moveTo>
                  <a:pt x="77069" y="11303"/>
                </a:moveTo>
                <a:lnTo>
                  <a:pt x="52237" y="11303"/>
                </a:lnTo>
                <a:lnTo>
                  <a:pt x="64103" y="15598"/>
                </a:lnTo>
                <a:lnTo>
                  <a:pt x="73081" y="24466"/>
                </a:lnTo>
                <a:lnTo>
                  <a:pt x="78742" y="37712"/>
                </a:lnTo>
                <a:lnTo>
                  <a:pt x="80656" y="55141"/>
                </a:lnTo>
                <a:lnTo>
                  <a:pt x="77402" y="69963"/>
                </a:lnTo>
                <a:lnTo>
                  <a:pt x="70124" y="81269"/>
                </a:lnTo>
                <a:lnTo>
                  <a:pt x="59129" y="88468"/>
                </a:lnTo>
                <a:lnTo>
                  <a:pt x="44724" y="90969"/>
                </a:lnTo>
                <a:lnTo>
                  <a:pt x="77509" y="90969"/>
                </a:lnTo>
                <a:lnTo>
                  <a:pt x="79777" y="89296"/>
                </a:lnTo>
                <a:lnTo>
                  <a:pt x="87503" y="78355"/>
                </a:lnTo>
                <a:lnTo>
                  <a:pt x="92154" y="65071"/>
                </a:lnTo>
                <a:lnTo>
                  <a:pt x="93708" y="50088"/>
                </a:lnTo>
                <a:lnTo>
                  <a:pt x="92752" y="38525"/>
                </a:lnTo>
                <a:lnTo>
                  <a:pt x="88803" y="25646"/>
                </a:lnTo>
                <a:lnTo>
                  <a:pt x="81697" y="14930"/>
                </a:lnTo>
                <a:lnTo>
                  <a:pt x="77069" y="1130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1802316" y="6018424"/>
            <a:ext cx="78105" cy="98425"/>
          </a:xfrm>
          <a:custGeom>
            <a:avLst/>
            <a:gdLst/>
            <a:ahLst/>
            <a:cxnLst/>
            <a:rect l="l" t="t" r="r" b="b"/>
            <a:pathLst>
              <a:path w="78105" h="98425">
                <a:moveTo>
                  <a:pt x="12928" y="0"/>
                </a:moveTo>
                <a:lnTo>
                  <a:pt x="0" y="0"/>
                </a:lnTo>
                <a:lnTo>
                  <a:pt x="0" y="97828"/>
                </a:lnTo>
                <a:lnTo>
                  <a:pt x="12928" y="97828"/>
                </a:lnTo>
                <a:lnTo>
                  <a:pt x="12928" y="52069"/>
                </a:lnTo>
                <a:lnTo>
                  <a:pt x="77495" y="52069"/>
                </a:lnTo>
                <a:lnTo>
                  <a:pt x="77495" y="40805"/>
                </a:lnTo>
                <a:lnTo>
                  <a:pt x="12928" y="40805"/>
                </a:lnTo>
                <a:lnTo>
                  <a:pt x="12928" y="0"/>
                </a:lnTo>
                <a:close/>
              </a:path>
              <a:path w="78105" h="98425">
                <a:moveTo>
                  <a:pt x="77495" y="52069"/>
                </a:moveTo>
                <a:lnTo>
                  <a:pt x="64566" y="52069"/>
                </a:lnTo>
                <a:lnTo>
                  <a:pt x="64566" y="97828"/>
                </a:lnTo>
                <a:lnTo>
                  <a:pt x="77495" y="97828"/>
                </a:lnTo>
                <a:lnTo>
                  <a:pt x="77495" y="52069"/>
                </a:lnTo>
                <a:close/>
              </a:path>
              <a:path w="78105" h="98425">
                <a:moveTo>
                  <a:pt x="77495" y="0"/>
                </a:moveTo>
                <a:lnTo>
                  <a:pt x="64566" y="0"/>
                </a:lnTo>
                <a:lnTo>
                  <a:pt x="64566" y="40805"/>
                </a:lnTo>
                <a:lnTo>
                  <a:pt x="77495" y="40805"/>
                </a:lnTo>
                <a:lnTo>
                  <a:pt x="7749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1915369" y="6018419"/>
            <a:ext cx="68580" cy="98425"/>
          </a:xfrm>
          <a:custGeom>
            <a:avLst/>
            <a:gdLst/>
            <a:ahLst/>
            <a:cxnLst/>
            <a:rect l="l" t="t" r="r" b="b"/>
            <a:pathLst>
              <a:path w="68580" h="98425">
                <a:moveTo>
                  <a:pt x="67741" y="0"/>
                </a:moveTo>
                <a:lnTo>
                  <a:pt x="0" y="0"/>
                </a:lnTo>
                <a:lnTo>
                  <a:pt x="0" y="97828"/>
                </a:lnTo>
                <a:lnTo>
                  <a:pt x="68440" y="97828"/>
                </a:lnTo>
                <a:lnTo>
                  <a:pt x="68440" y="86575"/>
                </a:lnTo>
                <a:lnTo>
                  <a:pt x="12928" y="86575"/>
                </a:lnTo>
                <a:lnTo>
                  <a:pt x="12928" y="52768"/>
                </a:lnTo>
                <a:lnTo>
                  <a:pt x="64173" y="52768"/>
                </a:lnTo>
                <a:lnTo>
                  <a:pt x="64173" y="41910"/>
                </a:lnTo>
                <a:lnTo>
                  <a:pt x="12928" y="41910"/>
                </a:lnTo>
                <a:lnTo>
                  <a:pt x="12928" y="11264"/>
                </a:lnTo>
                <a:lnTo>
                  <a:pt x="67741" y="11264"/>
                </a:lnTo>
                <a:lnTo>
                  <a:pt x="6774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2001216" y="6018424"/>
            <a:ext cx="139700" cy="98425"/>
          </a:xfrm>
          <a:custGeom>
            <a:avLst/>
            <a:gdLst/>
            <a:ahLst/>
            <a:cxnLst/>
            <a:rect l="l" t="t" r="r" b="b"/>
            <a:pathLst>
              <a:path w="139700" h="98425">
                <a:moveTo>
                  <a:pt x="20599" y="0"/>
                </a:moveTo>
                <a:lnTo>
                  <a:pt x="4394" y="0"/>
                </a:lnTo>
                <a:lnTo>
                  <a:pt x="43395" y="40106"/>
                </a:lnTo>
                <a:lnTo>
                  <a:pt x="0" y="97828"/>
                </a:lnTo>
                <a:lnTo>
                  <a:pt x="16217" y="97828"/>
                </a:lnTo>
                <a:lnTo>
                  <a:pt x="51930" y="49187"/>
                </a:lnTo>
                <a:lnTo>
                  <a:pt x="102995" y="49187"/>
                </a:lnTo>
                <a:lnTo>
                  <a:pt x="100196" y="45465"/>
                </a:lnTo>
                <a:lnTo>
                  <a:pt x="63474" y="45465"/>
                </a:lnTo>
                <a:lnTo>
                  <a:pt x="20599" y="0"/>
                </a:lnTo>
                <a:close/>
              </a:path>
              <a:path w="139700" h="98425">
                <a:moveTo>
                  <a:pt x="87655" y="49187"/>
                </a:moveTo>
                <a:lnTo>
                  <a:pt x="51930" y="49187"/>
                </a:lnTo>
                <a:lnTo>
                  <a:pt x="63474" y="61277"/>
                </a:lnTo>
                <a:lnTo>
                  <a:pt x="63474" y="97828"/>
                </a:lnTo>
                <a:lnTo>
                  <a:pt x="76111" y="97828"/>
                </a:lnTo>
                <a:lnTo>
                  <a:pt x="76111" y="61277"/>
                </a:lnTo>
                <a:lnTo>
                  <a:pt x="87655" y="49187"/>
                </a:lnTo>
                <a:close/>
              </a:path>
              <a:path w="139700" h="98425">
                <a:moveTo>
                  <a:pt x="102995" y="49187"/>
                </a:moveTo>
                <a:lnTo>
                  <a:pt x="87655" y="49187"/>
                </a:lnTo>
                <a:lnTo>
                  <a:pt x="123380" y="97828"/>
                </a:lnTo>
                <a:lnTo>
                  <a:pt x="139585" y="97828"/>
                </a:lnTo>
                <a:lnTo>
                  <a:pt x="102995" y="49187"/>
                </a:lnTo>
                <a:close/>
              </a:path>
              <a:path w="139700" h="98425">
                <a:moveTo>
                  <a:pt x="76111" y="0"/>
                </a:moveTo>
                <a:lnTo>
                  <a:pt x="63474" y="0"/>
                </a:lnTo>
                <a:lnTo>
                  <a:pt x="63474" y="45465"/>
                </a:lnTo>
                <a:lnTo>
                  <a:pt x="76111" y="45465"/>
                </a:lnTo>
                <a:lnTo>
                  <a:pt x="76111" y="0"/>
                </a:lnTo>
                <a:close/>
              </a:path>
              <a:path w="139700" h="98425">
                <a:moveTo>
                  <a:pt x="135204" y="0"/>
                </a:moveTo>
                <a:lnTo>
                  <a:pt x="118986" y="0"/>
                </a:lnTo>
                <a:lnTo>
                  <a:pt x="76111" y="45465"/>
                </a:lnTo>
                <a:lnTo>
                  <a:pt x="100196" y="45465"/>
                </a:lnTo>
                <a:lnTo>
                  <a:pt x="96164" y="40106"/>
                </a:lnTo>
                <a:lnTo>
                  <a:pt x="13520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2157440" y="6017626"/>
            <a:ext cx="87630" cy="100965"/>
          </a:xfrm>
          <a:custGeom>
            <a:avLst/>
            <a:gdLst/>
            <a:ahLst/>
            <a:cxnLst/>
            <a:rect l="l" t="t" r="r" b="b"/>
            <a:pathLst>
              <a:path w="87630" h="100964">
                <a:moveTo>
                  <a:pt x="33934" y="0"/>
                </a:moveTo>
                <a:lnTo>
                  <a:pt x="5424" y="25319"/>
                </a:lnTo>
                <a:lnTo>
                  <a:pt x="0" y="56315"/>
                </a:lnTo>
                <a:lnTo>
                  <a:pt x="3067" y="71540"/>
                </a:lnTo>
                <a:lnTo>
                  <a:pt x="9379" y="83937"/>
                </a:lnTo>
                <a:lnTo>
                  <a:pt x="18665" y="93187"/>
                </a:lnTo>
                <a:lnTo>
                  <a:pt x="30655" y="98971"/>
                </a:lnTo>
                <a:lnTo>
                  <a:pt x="45080" y="100970"/>
                </a:lnTo>
                <a:lnTo>
                  <a:pt x="53444" y="100349"/>
                </a:lnTo>
                <a:lnTo>
                  <a:pt x="66681" y="96111"/>
                </a:lnTo>
                <a:lnTo>
                  <a:pt x="76135" y="88745"/>
                </a:lnTo>
                <a:lnTo>
                  <a:pt x="36848" y="88745"/>
                </a:lnTo>
                <a:lnTo>
                  <a:pt x="26756" y="83551"/>
                </a:lnTo>
                <a:lnTo>
                  <a:pt x="19309" y="73870"/>
                </a:lnTo>
                <a:lnTo>
                  <a:pt x="14813" y="59475"/>
                </a:lnTo>
                <a:lnTo>
                  <a:pt x="13577" y="40140"/>
                </a:lnTo>
                <a:lnTo>
                  <a:pt x="17477" y="28432"/>
                </a:lnTo>
                <a:lnTo>
                  <a:pt x="25385" y="18982"/>
                </a:lnTo>
                <a:lnTo>
                  <a:pt x="38107" y="12901"/>
                </a:lnTo>
                <a:lnTo>
                  <a:pt x="56451" y="11297"/>
                </a:lnTo>
                <a:lnTo>
                  <a:pt x="77331" y="11297"/>
                </a:lnTo>
                <a:lnTo>
                  <a:pt x="76827" y="10637"/>
                </a:lnTo>
                <a:lnTo>
                  <a:pt x="65996" y="4220"/>
                </a:lnTo>
                <a:lnTo>
                  <a:pt x="51604" y="641"/>
                </a:lnTo>
                <a:lnTo>
                  <a:pt x="33934" y="0"/>
                </a:lnTo>
                <a:close/>
              </a:path>
              <a:path w="87630" h="100964">
                <a:moveTo>
                  <a:pt x="87396" y="61663"/>
                </a:moveTo>
                <a:lnTo>
                  <a:pt x="72204" y="71638"/>
                </a:lnTo>
                <a:lnTo>
                  <a:pt x="65563" y="81527"/>
                </a:lnTo>
                <a:lnTo>
                  <a:pt x="54048" y="87326"/>
                </a:lnTo>
                <a:lnTo>
                  <a:pt x="36848" y="88745"/>
                </a:lnTo>
                <a:lnTo>
                  <a:pt x="76135" y="88745"/>
                </a:lnTo>
                <a:lnTo>
                  <a:pt x="76988" y="88080"/>
                </a:lnTo>
                <a:lnTo>
                  <a:pt x="84010" y="76512"/>
                </a:lnTo>
                <a:lnTo>
                  <a:pt x="87396" y="61663"/>
                </a:lnTo>
                <a:close/>
              </a:path>
              <a:path w="87630" h="100964">
                <a:moveTo>
                  <a:pt x="77331" y="11297"/>
                </a:moveTo>
                <a:lnTo>
                  <a:pt x="56451" y="11297"/>
                </a:lnTo>
                <a:lnTo>
                  <a:pt x="67599" y="18307"/>
                </a:lnTo>
                <a:lnTo>
                  <a:pt x="73667" y="30193"/>
                </a:lnTo>
                <a:lnTo>
                  <a:pt x="83817" y="19791"/>
                </a:lnTo>
                <a:lnTo>
                  <a:pt x="77331" y="1129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2275034" y="6018419"/>
            <a:ext cx="81280" cy="98425"/>
          </a:xfrm>
          <a:custGeom>
            <a:avLst/>
            <a:gdLst/>
            <a:ahLst/>
            <a:cxnLst/>
            <a:rect l="l" t="t" r="r" b="b"/>
            <a:pathLst>
              <a:path w="81280" h="98425">
                <a:moveTo>
                  <a:pt x="12928" y="0"/>
                </a:moveTo>
                <a:lnTo>
                  <a:pt x="0" y="0"/>
                </a:lnTo>
                <a:lnTo>
                  <a:pt x="0" y="97828"/>
                </a:lnTo>
                <a:lnTo>
                  <a:pt x="12928" y="97828"/>
                </a:lnTo>
                <a:lnTo>
                  <a:pt x="12928" y="63474"/>
                </a:lnTo>
                <a:lnTo>
                  <a:pt x="28692" y="48513"/>
                </a:lnTo>
                <a:lnTo>
                  <a:pt x="12928" y="48513"/>
                </a:lnTo>
                <a:lnTo>
                  <a:pt x="12928" y="0"/>
                </a:lnTo>
                <a:close/>
              </a:path>
              <a:path w="81280" h="98425">
                <a:moveTo>
                  <a:pt x="44627" y="48094"/>
                </a:moveTo>
                <a:lnTo>
                  <a:pt x="29133" y="48094"/>
                </a:lnTo>
                <a:lnTo>
                  <a:pt x="64566" y="97828"/>
                </a:lnTo>
                <a:lnTo>
                  <a:pt x="81064" y="97828"/>
                </a:lnTo>
                <a:lnTo>
                  <a:pt x="44627" y="48094"/>
                </a:lnTo>
                <a:close/>
              </a:path>
              <a:path w="81280" h="98425">
                <a:moveTo>
                  <a:pt x="79425" y="0"/>
                </a:moveTo>
                <a:lnTo>
                  <a:pt x="62522" y="0"/>
                </a:lnTo>
                <a:lnTo>
                  <a:pt x="12928" y="48513"/>
                </a:lnTo>
                <a:lnTo>
                  <a:pt x="28692" y="48513"/>
                </a:lnTo>
                <a:lnTo>
                  <a:pt x="29133" y="48094"/>
                </a:lnTo>
                <a:lnTo>
                  <a:pt x="44627" y="48094"/>
                </a:lnTo>
                <a:lnTo>
                  <a:pt x="38188" y="39306"/>
                </a:lnTo>
                <a:lnTo>
                  <a:pt x="7942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2372543" y="6016426"/>
            <a:ext cx="93980" cy="101600"/>
          </a:xfrm>
          <a:custGeom>
            <a:avLst/>
            <a:gdLst/>
            <a:ahLst/>
            <a:cxnLst/>
            <a:rect l="l" t="t" r="r" b="b"/>
            <a:pathLst>
              <a:path w="93980" h="101600">
                <a:moveTo>
                  <a:pt x="40359" y="0"/>
                </a:moveTo>
                <a:lnTo>
                  <a:pt x="7058" y="21001"/>
                </a:lnTo>
                <a:lnTo>
                  <a:pt x="0" y="50088"/>
                </a:lnTo>
                <a:lnTo>
                  <a:pt x="1379" y="63805"/>
                </a:lnTo>
                <a:lnTo>
                  <a:pt x="37378" y="99934"/>
                </a:lnTo>
                <a:lnTo>
                  <a:pt x="55172" y="101572"/>
                </a:lnTo>
                <a:lnTo>
                  <a:pt x="68993" y="97250"/>
                </a:lnTo>
                <a:lnTo>
                  <a:pt x="77509" y="90969"/>
                </a:lnTo>
                <a:lnTo>
                  <a:pt x="44737" y="90969"/>
                </a:lnTo>
                <a:lnTo>
                  <a:pt x="31557" y="87528"/>
                </a:lnTo>
                <a:lnTo>
                  <a:pt x="21533" y="79281"/>
                </a:lnTo>
                <a:lnTo>
                  <a:pt x="15158" y="66830"/>
                </a:lnTo>
                <a:lnTo>
                  <a:pt x="12924" y="50774"/>
                </a:lnTo>
                <a:lnTo>
                  <a:pt x="13233" y="44755"/>
                </a:lnTo>
                <a:lnTo>
                  <a:pt x="16513" y="31722"/>
                </a:lnTo>
                <a:lnTo>
                  <a:pt x="23775" y="21001"/>
                </a:lnTo>
                <a:lnTo>
                  <a:pt x="35515" y="13794"/>
                </a:lnTo>
                <a:lnTo>
                  <a:pt x="52229" y="11301"/>
                </a:lnTo>
                <a:lnTo>
                  <a:pt x="77068" y="11301"/>
                </a:lnTo>
                <a:lnTo>
                  <a:pt x="71326" y="6800"/>
                </a:lnTo>
                <a:lnTo>
                  <a:pt x="57582" y="1682"/>
                </a:lnTo>
                <a:lnTo>
                  <a:pt x="40359" y="0"/>
                </a:lnTo>
                <a:close/>
              </a:path>
              <a:path w="93980" h="101600">
                <a:moveTo>
                  <a:pt x="77068" y="11301"/>
                </a:moveTo>
                <a:lnTo>
                  <a:pt x="52229" y="11301"/>
                </a:lnTo>
                <a:lnTo>
                  <a:pt x="64098" y="15595"/>
                </a:lnTo>
                <a:lnTo>
                  <a:pt x="73079" y="24461"/>
                </a:lnTo>
                <a:lnTo>
                  <a:pt x="78741" y="37705"/>
                </a:lnTo>
                <a:lnTo>
                  <a:pt x="80657" y="55130"/>
                </a:lnTo>
                <a:lnTo>
                  <a:pt x="77405" y="69956"/>
                </a:lnTo>
                <a:lnTo>
                  <a:pt x="70129" y="81266"/>
                </a:lnTo>
                <a:lnTo>
                  <a:pt x="59137" y="88467"/>
                </a:lnTo>
                <a:lnTo>
                  <a:pt x="44737" y="90969"/>
                </a:lnTo>
                <a:lnTo>
                  <a:pt x="77509" y="90969"/>
                </a:lnTo>
                <a:lnTo>
                  <a:pt x="79777" y="89296"/>
                </a:lnTo>
                <a:lnTo>
                  <a:pt x="87503" y="78355"/>
                </a:lnTo>
                <a:lnTo>
                  <a:pt x="92154" y="65071"/>
                </a:lnTo>
                <a:lnTo>
                  <a:pt x="93708" y="50088"/>
                </a:lnTo>
                <a:lnTo>
                  <a:pt x="92752" y="38526"/>
                </a:lnTo>
                <a:lnTo>
                  <a:pt x="88804" y="25647"/>
                </a:lnTo>
                <a:lnTo>
                  <a:pt x="81698" y="14930"/>
                </a:lnTo>
                <a:lnTo>
                  <a:pt x="77068" y="1130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2496329" y="5992740"/>
            <a:ext cx="77470" cy="123825"/>
          </a:xfrm>
          <a:custGeom>
            <a:avLst/>
            <a:gdLst/>
            <a:ahLst/>
            <a:cxnLst/>
            <a:rect l="l" t="t" r="r" b="b"/>
            <a:pathLst>
              <a:path w="77469" h="123825">
                <a:moveTo>
                  <a:pt x="24853" y="0"/>
                </a:moveTo>
                <a:lnTo>
                  <a:pt x="18465" y="3179"/>
                </a:lnTo>
                <a:lnTo>
                  <a:pt x="25667" y="14551"/>
                </a:lnTo>
                <a:lnTo>
                  <a:pt x="38747" y="18948"/>
                </a:lnTo>
                <a:lnTo>
                  <a:pt x="41933" y="18747"/>
                </a:lnTo>
                <a:lnTo>
                  <a:pt x="53782" y="12620"/>
                </a:lnTo>
                <a:lnTo>
                  <a:pt x="54626" y="10706"/>
                </a:lnTo>
                <a:lnTo>
                  <a:pt x="31597" y="10706"/>
                </a:lnTo>
                <a:lnTo>
                  <a:pt x="26784" y="6578"/>
                </a:lnTo>
                <a:lnTo>
                  <a:pt x="24853" y="0"/>
                </a:lnTo>
                <a:close/>
              </a:path>
              <a:path w="77469" h="123825">
                <a:moveTo>
                  <a:pt x="59347" y="0"/>
                </a:moveTo>
                <a:lnTo>
                  <a:pt x="52349" y="0"/>
                </a:lnTo>
                <a:lnTo>
                  <a:pt x="50152" y="6578"/>
                </a:lnTo>
                <a:lnTo>
                  <a:pt x="45745" y="10706"/>
                </a:lnTo>
                <a:lnTo>
                  <a:pt x="54626" y="10706"/>
                </a:lnTo>
                <a:lnTo>
                  <a:pt x="59347" y="0"/>
                </a:lnTo>
                <a:close/>
              </a:path>
              <a:path w="77469" h="123825">
                <a:moveTo>
                  <a:pt x="12915" y="25679"/>
                </a:moveTo>
                <a:lnTo>
                  <a:pt x="0" y="25679"/>
                </a:lnTo>
                <a:lnTo>
                  <a:pt x="0" y="123507"/>
                </a:lnTo>
                <a:lnTo>
                  <a:pt x="16217" y="123507"/>
                </a:lnTo>
                <a:lnTo>
                  <a:pt x="24880" y="108534"/>
                </a:lnTo>
                <a:lnTo>
                  <a:pt x="12915" y="108534"/>
                </a:lnTo>
                <a:lnTo>
                  <a:pt x="12915" y="25679"/>
                </a:lnTo>
                <a:close/>
              </a:path>
              <a:path w="77469" h="123825">
                <a:moveTo>
                  <a:pt x="77482" y="40373"/>
                </a:moveTo>
                <a:lnTo>
                  <a:pt x="64566" y="40373"/>
                </a:lnTo>
                <a:lnTo>
                  <a:pt x="64566" y="123507"/>
                </a:lnTo>
                <a:lnTo>
                  <a:pt x="77482" y="123507"/>
                </a:lnTo>
                <a:lnTo>
                  <a:pt x="77482" y="40373"/>
                </a:lnTo>
                <a:close/>
              </a:path>
              <a:path w="77469" h="123825">
                <a:moveTo>
                  <a:pt x="77482" y="25679"/>
                </a:moveTo>
                <a:lnTo>
                  <a:pt x="61150" y="25679"/>
                </a:lnTo>
                <a:lnTo>
                  <a:pt x="13169" y="108534"/>
                </a:lnTo>
                <a:lnTo>
                  <a:pt x="24880" y="108534"/>
                </a:lnTo>
                <a:lnTo>
                  <a:pt x="64312" y="40373"/>
                </a:lnTo>
                <a:lnTo>
                  <a:pt x="77482" y="40373"/>
                </a:lnTo>
                <a:lnTo>
                  <a:pt x="77482" y="2567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2655863" y="6016427"/>
            <a:ext cx="93980" cy="101600"/>
          </a:xfrm>
          <a:custGeom>
            <a:avLst/>
            <a:gdLst/>
            <a:ahLst/>
            <a:cxnLst/>
            <a:rect l="l" t="t" r="r" b="b"/>
            <a:pathLst>
              <a:path w="93980" h="101600">
                <a:moveTo>
                  <a:pt x="40351" y="0"/>
                </a:moveTo>
                <a:lnTo>
                  <a:pt x="7057" y="21000"/>
                </a:lnTo>
                <a:lnTo>
                  <a:pt x="0" y="50088"/>
                </a:lnTo>
                <a:lnTo>
                  <a:pt x="1380" y="63811"/>
                </a:lnTo>
                <a:lnTo>
                  <a:pt x="37384" y="99933"/>
                </a:lnTo>
                <a:lnTo>
                  <a:pt x="55181" y="101570"/>
                </a:lnTo>
                <a:lnTo>
                  <a:pt x="69000" y="97246"/>
                </a:lnTo>
                <a:lnTo>
                  <a:pt x="77512" y="90968"/>
                </a:lnTo>
                <a:lnTo>
                  <a:pt x="44736" y="90968"/>
                </a:lnTo>
                <a:lnTo>
                  <a:pt x="31556" y="87527"/>
                </a:lnTo>
                <a:lnTo>
                  <a:pt x="21532" y="79280"/>
                </a:lnTo>
                <a:lnTo>
                  <a:pt x="15157" y="66829"/>
                </a:lnTo>
                <a:lnTo>
                  <a:pt x="12923" y="50773"/>
                </a:lnTo>
                <a:lnTo>
                  <a:pt x="13232" y="44754"/>
                </a:lnTo>
                <a:lnTo>
                  <a:pt x="16514" y="31721"/>
                </a:lnTo>
                <a:lnTo>
                  <a:pt x="23779" y="21000"/>
                </a:lnTo>
                <a:lnTo>
                  <a:pt x="35519" y="13793"/>
                </a:lnTo>
                <a:lnTo>
                  <a:pt x="52228" y="11301"/>
                </a:lnTo>
                <a:lnTo>
                  <a:pt x="77071" y="11301"/>
                </a:lnTo>
                <a:lnTo>
                  <a:pt x="71322" y="6797"/>
                </a:lnTo>
                <a:lnTo>
                  <a:pt x="57575" y="1681"/>
                </a:lnTo>
                <a:lnTo>
                  <a:pt x="40351" y="0"/>
                </a:lnTo>
                <a:close/>
              </a:path>
              <a:path w="93980" h="101600">
                <a:moveTo>
                  <a:pt x="77071" y="11301"/>
                </a:moveTo>
                <a:lnTo>
                  <a:pt x="52228" y="11301"/>
                </a:lnTo>
                <a:lnTo>
                  <a:pt x="64097" y="15594"/>
                </a:lnTo>
                <a:lnTo>
                  <a:pt x="73078" y="24460"/>
                </a:lnTo>
                <a:lnTo>
                  <a:pt x="78740" y="37704"/>
                </a:lnTo>
                <a:lnTo>
                  <a:pt x="80656" y="55130"/>
                </a:lnTo>
                <a:lnTo>
                  <a:pt x="77404" y="69956"/>
                </a:lnTo>
                <a:lnTo>
                  <a:pt x="70128" y="81265"/>
                </a:lnTo>
                <a:lnTo>
                  <a:pt x="59136" y="88466"/>
                </a:lnTo>
                <a:lnTo>
                  <a:pt x="44736" y="90968"/>
                </a:lnTo>
                <a:lnTo>
                  <a:pt x="77512" y="90968"/>
                </a:lnTo>
                <a:lnTo>
                  <a:pt x="79785" y="89291"/>
                </a:lnTo>
                <a:lnTo>
                  <a:pt x="87513" y="78351"/>
                </a:lnTo>
                <a:lnTo>
                  <a:pt x="92165" y="65068"/>
                </a:lnTo>
                <a:lnTo>
                  <a:pt x="93720" y="50088"/>
                </a:lnTo>
                <a:lnTo>
                  <a:pt x="92761" y="38512"/>
                </a:lnTo>
                <a:lnTo>
                  <a:pt x="88808" y="25637"/>
                </a:lnTo>
                <a:lnTo>
                  <a:pt x="81697" y="14924"/>
                </a:lnTo>
                <a:lnTo>
                  <a:pt x="77071" y="1130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2779648" y="6018423"/>
            <a:ext cx="75565" cy="98425"/>
          </a:xfrm>
          <a:custGeom>
            <a:avLst/>
            <a:gdLst/>
            <a:ahLst/>
            <a:cxnLst/>
            <a:rect l="l" t="t" r="r" b="b"/>
            <a:pathLst>
              <a:path w="75564" h="98425">
                <a:moveTo>
                  <a:pt x="67043" y="0"/>
                </a:moveTo>
                <a:lnTo>
                  <a:pt x="0" y="0"/>
                </a:lnTo>
                <a:lnTo>
                  <a:pt x="0" y="97828"/>
                </a:lnTo>
                <a:lnTo>
                  <a:pt x="54306" y="96972"/>
                </a:lnTo>
                <a:lnTo>
                  <a:pt x="65918" y="91433"/>
                </a:lnTo>
                <a:lnTo>
                  <a:pt x="69117" y="86563"/>
                </a:lnTo>
                <a:lnTo>
                  <a:pt x="12915" y="86563"/>
                </a:lnTo>
                <a:lnTo>
                  <a:pt x="12915" y="50825"/>
                </a:lnTo>
                <a:lnTo>
                  <a:pt x="70827" y="50825"/>
                </a:lnTo>
                <a:lnTo>
                  <a:pt x="70781" y="50695"/>
                </a:lnTo>
                <a:lnTo>
                  <a:pt x="60708" y="42423"/>
                </a:lnTo>
                <a:lnTo>
                  <a:pt x="45618" y="39560"/>
                </a:lnTo>
                <a:lnTo>
                  <a:pt x="12915" y="39560"/>
                </a:lnTo>
                <a:lnTo>
                  <a:pt x="12915" y="11264"/>
                </a:lnTo>
                <a:lnTo>
                  <a:pt x="67043" y="11264"/>
                </a:lnTo>
                <a:lnTo>
                  <a:pt x="67043" y="0"/>
                </a:lnTo>
                <a:close/>
              </a:path>
              <a:path w="75564" h="98425">
                <a:moveTo>
                  <a:pt x="70827" y="50825"/>
                </a:moveTo>
                <a:lnTo>
                  <a:pt x="41363" y="50825"/>
                </a:lnTo>
                <a:lnTo>
                  <a:pt x="47574" y="51271"/>
                </a:lnTo>
                <a:lnTo>
                  <a:pt x="58983" y="57385"/>
                </a:lnTo>
                <a:lnTo>
                  <a:pt x="62628" y="71801"/>
                </a:lnTo>
                <a:lnTo>
                  <a:pt x="56466" y="82910"/>
                </a:lnTo>
                <a:lnTo>
                  <a:pt x="41363" y="86563"/>
                </a:lnTo>
                <a:lnTo>
                  <a:pt x="69117" y="86563"/>
                </a:lnTo>
                <a:lnTo>
                  <a:pt x="73097" y="80502"/>
                </a:lnTo>
                <a:lnTo>
                  <a:pt x="75428" y="63894"/>
                </a:lnTo>
                <a:lnTo>
                  <a:pt x="70827" y="5082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2876751" y="6018424"/>
            <a:ext cx="83185" cy="100330"/>
          </a:xfrm>
          <a:custGeom>
            <a:avLst/>
            <a:gdLst/>
            <a:ahLst/>
            <a:cxnLst/>
            <a:rect l="l" t="t" r="r" b="b"/>
            <a:pathLst>
              <a:path w="83185" h="100329">
                <a:moveTo>
                  <a:pt x="0" y="86969"/>
                </a:moveTo>
                <a:lnTo>
                  <a:pt x="0" y="97967"/>
                </a:lnTo>
                <a:lnTo>
                  <a:pt x="2463" y="98920"/>
                </a:lnTo>
                <a:lnTo>
                  <a:pt x="6578" y="99885"/>
                </a:lnTo>
                <a:lnTo>
                  <a:pt x="11873" y="99743"/>
                </a:lnTo>
                <a:lnTo>
                  <a:pt x="22785" y="94522"/>
                </a:lnTo>
                <a:lnTo>
                  <a:pt x="26313" y="88341"/>
                </a:lnTo>
                <a:lnTo>
                  <a:pt x="5486" y="88341"/>
                </a:lnTo>
                <a:lnTo>
                  <a:pt x="1777" y="88061"/>
                </a:lnTo>
                <a:lnTo>
                  <a:pt x="0" y="86969"/>
                </a:lnTo>
                <a:close/>
              </a:path>
              <a:path w="83185" h="100329">
                <a:moveTo>
                  <a:pt x="82981" y="11264"/>
                </a:moveTo>
                <a:lnTo>
                  <a:pt x="70065" y="11264"/>
                </a:lnTo>
                <a:lnTo>
                  <a:pt x="70065" y="97828"/>
                </a:lnTo>
                <a:lnTo>
                  <a:pt x="82981" y="97828"/>
                </a:lnTo>
                <a:lnTo>
                  <a:pt x="82981" y="11264"/>
                </a:lnTo>
                <a:close/>
              </a:path>
              <a:path w="83185" h="100329">
                <a:moveTo>
                  <a:pt x="82981" y="0"/>
                </a:moveTo>
                <a:lnTo>
                  <a:pt x="21564" y="0"/>
                </a:lnTo>
                <a:lnTo>
                  <a:pt x="18922" y="71744"/>
                </a:lnTo>
                <a:lnTo>
                  <a:pt x="14396" y="85327"/>
                </a:lnTo>
                <a:lnTo>
                  <a:pt x="7023" y="88341"/>
                </a:lnTo>
                <a:lnTo>
                  <a:pt x="26313" y="88341"/>
                </a:lnTo>
                <a:lnTo>
                  <a:pt x="29424" y="82890"/>
                </a:lnTo>
                <a:lnTo>
                  <a:pt x="32016" y="66357"/>
                </a:lnTo>
                <a:lnTo>
                  <a:pt x="33947" y="11264"/>
                </a:lnTo>
                <a:lnTo>
                  <a:pt x="82981" y="11264"/>
                </a:lnTo>
                <a:lnTo>
                  <a:pt x="8298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2983633" y="6018419"/>
            <a:ext cx="91440" cy="98425"/>
          </a:xfrm>
          <a:custGeom>
            <a:avLst/>
            <a:gdLst/>
            <a:ahLst/>
            <a:cxnLst/>
            <a:rect l="l" t="t" r="r" b="b"/>
            <a:pathLst>
              <a:path w="91439" h="98425">
                <a:moveTo>
                  <a:pt x="53022" y="0"/>
                </a:moveTo>
                <a:lnTo>
                  <a:pt x="38468" y="0"/>
                </a:lnTo>
                <a:lnTo>
                  <a:pt x="0" y="97828"/>
                </a:lnTo>
                <a:lnTo>
                  <a:pt x="13728" y="97828"/>
                </a:lnTo>
                <a:lnTo>
                  <a:pt x="24866" y="67868"/>
                </a:lnTo>
                <a:lnTo>
                  <a:pt x="79533" y="67868"/>
                </a:lnTo>
                <a:lnTo>
                  <a:pt x="75515" y="57581"/>
                </a:lnTo>
                <a:lnTo>
                  <a:pt x="28562" y="57581"/>
                </a:lnTo>
                <a:lnTo>
                  <a:pt x="45466" y="12357"/>
                </a:lnTo>
                <a:lnTo>
                  <a:pt x="57849" y="12357"/>
                </a:lnTo>
                <a:lnTo>
                  <a:pt x="53022" y="0"/>
                </a:lnTo>
                <a:close/>
              </a:path>
              <a:path w="91439" h="98425">
                <a:moveTo>
                  <a:pt x="79533" y="67868"/>
                </a:moveTo>
                <a:lnTo>
                  <a:pt x="65938" y="67868"/>
                </a:lnTo>
                <a:lnTo>
                  <a:pt x="76796" y="97828"/>
                </a:lnTo>
                <a:lnTo>
                  <a:pt x="91236" y="97828"/>
                </a:lnTo>
                <a:lnTo>
                  <a:pt x="79533" y="67868"/>
                </a:lnTo>
                <a:close/>
              </a:path>
              <a:path w="91439" h="98425">
                <a:moveTo>
                  <a:pt x="57849" y="12357"/>
                </a:moveTo>
                <a:lnTo>
                  <a:pt x="45466" y="12357"/>
                </a:lnTo>
                <a:lnTo>
                  <a:pt x="62103" y="57581"/>
                </a:lnTo>
                <a:lnTo>
                  <a:pt x="75515" y="57581"/>
                </a:lnTo>
                <a:lnTo>
                  <a:pt x="57849" y="1235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3093892" y="6017626"/>
            <a:ext cx="87630" cy="100965"/>
          </a:xfrm>
          <a:custGeom>
            <a:avLst/>
            <a:gdLst/>
            <a:ahLst/>
            <a:cxnLst/>
            <a:rect l="l" t="t" r="r" b="b"/>
            <a:pathLst>
              <a:path w="87630" h="100964">
                <a:moveTo>
                  <a:pt x="33938" y="0"/>
                </a:moveTo>
                <a:lnTo>
                  <a:pt x="5427" y="25319"/>
                </a:lnTo>
                <a:lnTo>
                  <a:pt x="0" y="56315"/>
                </a:lnTo>
                <a:lnTo>
                  <a:pt x="3067" y="71540"/>
                </a:lnTo>
                <a:lnTo>
                  <a:pt x="9379" y="83937"/>
                </a:lnTo>
                <a:lnTo>
                  <a:pt x="18665" y="93187"/>
                </a:lnTo>
                <a:lnTo>
                  <a:pt x="30655" y="98971"/>
                </a:lnTo>
                <a:lnTo>
                  <a:pt x="45080" y="100970"/>
                </a:lnTo>
                <a:lnTo>
                  <a:pt x="53448" y="100349"/>
                </a:lnTo>
                <a:lnTo>
                  <a:pt x="66690" y="96111"/>
                </a:lnTo>
                <a:lnTo>
                  <a:pt x="76143" y="88745"/>
                </a:lnTo>
                <a:lnTo>
                  <a:pt x="36854" y="88745"/>
                </a:lnTo>
                <a:lnTo>
                  <a:pt x="26763" y="83552"/>
                </a:lnTo>
                <a:lnTo>
                  <a:pt x="19313" y="73872"/>
                </a:lnTo>
                <a:lnTo>
                  <a:pt x="14815" y="59477"/>
                </a:lnTo>
                <a:lnTo>
                  <a:pt x="13577" y="40143"/>
                </a:lnTo>
                <a:lnTo>
                  <a:pt x="17476" y="28434"/>
                </a:lnTo>
                <a:lnTo>
                  <a:pt x="25383" y="18983"/>
                </a:lnTo>
                <a:lnTo>
                  <a:pt x="38105" y="12900"/>
                </a:lnTo>
                <a:lnTo>
                  <a:pt x="56448" y="11294"/>
                </a:lnTo>
                <a:lnTo>
                  <a:pt x="77340" y="11294"/>
                </a:lnTo>
                <a:lnTo>
                  <a:pt x="76836" y="10635"/>
                </a:lnTo>
                <a:lnTo>
                  <a:pt x="66003" y="4219"/>
                </a:lnTo>
                <a:lnTo>
                  <a:pt x="51611" y="641"/>
                </a:lnTo>
                <a:lnTo>
                  <a:pt x="33938" y="0"/>
                </a:lnTo>
                <a:close/>
              </a:path>
              <a:path w="87630" h="100964">
                <a:moveTo>
                  <a:pt x="87396" y="61663"/>
                </a:moveTo>
                <a:lnTo>
                  <a:pt x="72216" y="71642"/>
                </a:lnTo>
                <a:lnTo>
                  <a:pt x="65574" y="81529"/>
                </a:lnTo>
                <a:lnTo>
                  <a:pt x="54057" y="87327"/>
                </a:lnTo>
                <a:lnTo>
                  <a:pt x="36854" y="88745"/>
                </a:lnTo>
                <a:lnTo>
                  <a:pt x="76143" y="88745"/>
                </a:lnTo>
                <a:lnTo>
                  <a:pt x="76997" y="88080"/>
                </a:lnTo>
                <a:lnTo>
                  <a:pt x="84017" y="76512"/>
                </a:lnTo>
                <a:lnTo>
                  <a:pt x="87396" y="61663"/>
                </a:lnTo>
                <a:close/>
              </a:path>
              <a:path w="87630" h="100964">
                <a:moveTo>
                  <a:pt x="77340" y="11294"/>
                </a:moveTo>
                <a:lnTo>
                  <a:pt x="56448" y="11294"/>
                </a:lnTo>
                <a:lnTo>
                  <a:pt x="67597" y="18304"/>
                </a:lnTo>
                <a:lnTo>
                  <a:pt x="73667" y="30193"/>
                </a:lnTo>
                <a:lnTo>
                  <a:pt x="83828" y="19786"/>
                </a:lnTo>
                <a:lnTo>
                  <a:pt x="77340" y="1129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3237598" y="6029684"/>
            <a:ext cx="0" cy="86995"/>
          </a:xfrm>
          <a:custGeom>
            <a:avLst/>
            <a:gdLst/>
            <a:ahLst/>
            <a:cxnLst/>
            <a:rect l="l" t="t" r="r" b="b"/>
            <a:pathLst>
              <a:path h="86995">
                <a:moveTo>
                  <a:pt x="0" y="0"/>
                </a:moveTo>
                <a:lnTo>
                  <a:pt x="0" y="86563"/>
                </a:lnTo>
              </a:path>
            </a:pathLst>
          </a:custGeom>
          <a:ln w="1418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3198323" y="6024052"/>
            <a:ext cx="78740" cy="0"/>
          </a:xfrm>
          <a:custGeom>
            <a:avLst/>
            <a:gdLst/>
            <a:ahLst/>
            <a:cxnLst/>
            <a:rect l="l" t="t" r="r" b="b"/>
            <a:pathLst>
              <a:path w="78739">
                <a:moveTo>
                  <a:pt x="0" y="0"/>
                </a:moveTo>
                <a:lnTo>
                  <a:pt x="78587" y="0"/>
                </a:lnTo>
              </a:path>
            </a:pathLst>
          </a:custGeom>
          <a:ln w="1253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3301728" y="6018423"/>
            <a:ext cx="77470" cy="98425"/>
          </a:xfrm>
          <a:custGeom>
            <a:avLst/>
            <a:gdLst/>
            <a:ahLst/>
            <a:cxnLst/>
            <a:rect l="l" t="t" r="r" b="b"/>
            <a:pathLst>
              <a:path w="77470" h="98425">
                <a:moveTo>
                  <a:pt x="12915" y="0"/>
                </a:moveTo>
                <a:lnTo>
                  <a:pt x="0" y="0"/>
                </a:lnTo>
                <a:lnTo>
                  <a:pt x="0" y="97828"/>
                </a:lnTo>
                <a:lnTo>
                  <a:pt x="16205" y="97828"/>
                </a:lnTo>
                <a:lnTo>
                  <a:pt x="24872" y="82842"/>
                </a:lnTo>
                <a:lnTo>
                  <a:pt x="12915" y="82842"/>
                </a:lnTo>
                <a:lnTo>
                  <a:pt x="12915" y="0"/>
                </a:lnTo>
                <a:close/>
              </a:path>
              <a:path w="77470" h="98425">
                <a:moveTo>
                  <a:pt x="77482" y="14693"/>
                </a:moveTo>
                <a:lnTo>
                  <a:pt x="64566" y="14693"/>
                </a:lnTo>
                <a:lnTo>
                  <a:pt x="64566" y="97828"/>
                </a:lnTo>
                <a:lnTo>
                  <a:pt x="77482" y="97828"/>
                </a:lnTo>
                <a:lnTo>
                  <a:pt x="77482" y="14693"/>
                </a:lnTo>
                <a:close/>
              </a:path>
              <a:path w="77470" h="98425">
                <a:moveTo>
                  <a:pt x="77482" y="0"/>
                </a:moveTo>
                <a:lnTo>
                  <a:pt x="61137" y="0"/>
                </a:lnTo>
                <a:lnTo>
                  <a:pt x="13169" y="82842"/>
                </a:lnTo>
                <a:lnTo>
                  <a:pt x="24872" y="82842"/>
                </a:lnTo>
                <a:lnTo>
                  <a:pt x="64287" y="14693"/>
                </a:lnTo>
                <a:lnTo>
                  <a:pt x="77482" y="14693"/>
                </a:lnTo>
                <a:lnTo>
                  <a:pt x="7748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773562" y="4881373"/>
            <a:ext cx="501650" cy="590550"/>
          </a:xfrm>
          <a:custGeom>
            <a:avLst/>
            <a:gdLst/>
            <a:ahLst/>
            <a:cxnLst/>
            <a:rect l="l" t="t" r="r" b="b"/>
            <a:pathLst>
              <a:path w="501650" h="590550">
                <a:moveTo>
                  <a:pt x="325004" y="0"/>
                </a:moveTo>
                <a:lnTo>
                  <a:pt x="176223" y="0"/>
                </a:lnTo>
                <a:lnTo>
                  <a:pt x="176223" y="101600"/>
                </a:lnTo>
                <a:lnTo>
                  <a:pt x="160848" y="106680"/>
                </a:lnTo>
                <a:lnTo>
                  <a:pt x="117901" y="128270"/>
                </a:lnTo>
                <a:lnTo>
                  <a:pt x="80359" y="156210"/>
                </a:lnTo>
                <a:lnTo>
                  <a:pt x="49033" y="191770"/>
                </a:lnTo>
                <a:lnTo>
                  <a:pt x="24737" y="232410"/>
                </a:lnTo>
                <a:lnTo>
                  <a:pt x="8283" y="276860"/>
                </a:lnTo>
                <a:lnTo>
                  <a:pt x="483" y="323850"/>
                </a:lnTo>
                <a:lnTo>
                  <a:pt x="0" y="341630"/>
                </a:lnTo>
                <a:lnTo>
                  <a:pt x="780" y="360680"/>
                </a:lnTo>
                <a:lnTo>
                  <a:pt x="7245" y="400050"/>
                </a:lnTo>
                <a:lnTo>
                  <a:pt x="19677" y="438150"/>
                </a:lnTo>
                <a:lnTo>
                  <a:pt x="37555" y="472440"/>
                </a:lnTo>
                <a:lnTo>
                  <a:pt x="60360" y="504190"/>
                </a:lnTo>
                <a:lnTo>
                  <a:pt x="87571" y="530860"/>
                </a:lnTo>
                <a:lnTo>
                  <a:pt x="118669" y="553720"/>
                </a:lnTo>
                <a:lnTo>
                  <a:pt x="153133" y="571500"/>
                </a:lnTo>
                <a:lnTo>
                  <a:pt x="190443" y="584200"/>
                </a:lnTo>
                <a:lnTo>
                  <a:pt x="230079" y="590550"/>
                </a:lnTo>
                <a:lnTo>
                  <a:pt x="271137" y="590550"/>
                </a:lnTo>
                <a:lnTo>
                  <a:pt x="291216" y="588010"/>
                </a:lnTo>
                <a:lnTo>
                  <a:pt x="310777" y="584200"/>
                </a:lnTo>
                <a:lnTo>
                  <a:pt x="329758" y="577850"/>
                </a:lnTo>
                <a:lnTo>
                  <a:pt x="344425" y="572770"/>
                </a:lnTo>
                <a:lnTo>
                  <a:pt x="250607" y="572770"/>
                </a:lnTo>
                <a:lnTo>
                  <a:pt x="231839" y="571500"/>
                </a:lnTo>
                <a:lnTo>
                  <a:pt x="178216" y="561340"/>
                </a:lnTo>
                <a:lnTo>
                  <a:pt x="129828" y="538480"/>
                </a:lnTo>
                <a:lnTo>
                  <a:pt x="88239" y="505460"/>
                </a:lnTo>
                <a:lnTo>
                  <a:pt x="55011" y="464820"/>
                </a:lnTo>
                <a:lnTo>
                  <a:pt x="31706" y="416560"/>
                </a:lnTo>
                <a:lnTo>
                  <a:pt x="19886" y="363220"/>
                </a:lnTo>
                <a:lnTo>
                  <a:pt x="18769" y="345440"/>
                </a:lnTo>
                <a:lnTo>
                  <a:pt x="23159" y="341630"/>
                </a:lnTo>
                <a:lnTo>
                  <a:pt x="29172" y="337820"/>
                </a:lnTo>
                <a:lnTo>
                  <a:pt x="36726" y="334010"/>
                </a:lnTo>
                <a:lnTo>
                  <a:pt x="45735" y="328930"/>
                </a:lnTo>
                <a:lnTo>
                  <a:pt x="56116" y="323850"/>
                </a:lnTo>
                <a:lnTo>
                  <a:pt x="67784" y="318770"/>
                </a:lnTo>
                <a:lnTo>
                  <a:pt x="24508" y="318770"/>
                </a:lnTo>
                <a:lnTo>
                  <a:pt x="29901" y="278130"/>
                </a:lnTo>
                <a:lnTo>
                  <a:pt x="43247" y="240030"/>
                </a:lnTo>
                <a:lnTo>
                  <a:pt x="63778" y="204470"/>
                </a:lnTo>
                <a:lnTo>
                  <a:pt x="90724" y="172720"/>
                </a:lnTo>
                <a:lnTo>
                  <a:pt x="123316" y="147320"/>
                </a:lnTo>
                <a:lnTo>
                  <a:pt x="160787" y="127000"/>
                </a:lnTo>
                <a:lnTo>
                  <a:pt x="194943" y="115570"/>
                </a:lnTo>
                <a:lnTo>
                  <a:pt x="194943" y="19050"/>
                </a:lnTo>
                <a:lnTo>
                  <a:pt x="325004" y="19050"/>
                </a:lnTo>
                <a:lnTo>
                  <a:pt x="325004" y="0"/>
                </a:lnTo>
                <a:close/>
              </a:path>
              <a:path w="501650" h="590550">
                <a:moveTo>
                  <a:pt x="501169" y="336550"/>
                </a:moveTo>
                <a:lnTo>
                  <a:pt x="482370" y="336550"/>
                </a:lnTo>
                <a:lnTo>
                  <a:pt x="482465" y="337820"/>
                </a:lnTo>
                <a:lnTo>
                  <a:pt x="482509" y="341630"/>
                </a:lnTo>
                <a:lnTo>
                  <a:pt x="475808" y="396240"/>
                </a:lnTo>
                <a:lnTo>
                  <a:pt x="456634" y="447040"/>
                </a:lnTo>
                <a:lnTo>
                  <a:pt x="426662" y="491490"/>
                </a:lnTo>
                <a:lnTo>
                  <a:pt x="387514" y="527050"/>
                </a:lnTo>
                <a:lnTo>
                  <a:pt x="340814" y="553720"/>
                </a:lnTo>
                <a:lnTo>
                  <a:pt x="288185" y="568960"/>
                </a:lnTo>
                <a:lnTo>
                  <a:pt x="250607" y="572770"/>
                </a:lnTo>
                <a:lnTo>
                  <a:pt x="344425" y="572770"/>
                </a:lnTo>
                <a:lnTo>
                  <a:pt x="382559" y="553720"/>
                </a:lnTo>
                <a:lnTo>
                  <a:pt x="413660" y="530860"/>
                </a:lnTo>
                <a:lnTo>
                  <a:pt x="440874" y="504190"/>
                </a:lnTo>
                <a:lnTo>
                  <a:pt x="463681" y="472440"/>
                </a:lnTo>
                <a:lnTo>
                  <a:pt x="481561" y="438150"/>
                </a:lnTo>
                <a:lnTo>
                  <a:pt x="493994" y="400050"/>
                </a:lnTo>
                <a:lnTo>
                  <a:pt x="500460" y="360680"/>
                </a:lnTo>
                <a:lnTo>
                  <a:pt x="501241" y="341630"/>
                </a:lnTo>
                <a:lnTo>
                  <a:pt x="501169" y="336550"/>
                </a:lnTo>
                <a:close/>
              </a:path>
              <a:path w="501650" h="590550">
                <a:moveTo>
                  <a:pt x="240196" y="298450"/>
                </a:moveTo>
                <a:lnTo>
                  <a:pt x="160113" y="298450"/>
                </a:lnTo>
                <a:lnTo>
                  <a:pt x="177507" y="299720"/>
                </a:lnTo>
                <a:lnTo>
                  <a:pt x="192848" y="302260"/>
                </a:lnTo>
                <a:lnTo>
                  <a:pt x="206418" y="304800"/>
                </a:lnTo>
                <a:lnTo>
                  <a:pt x="218502" y="308610"/>
                </a:lnTo>
                <a:lnTo>
                  <a:pt x="229383" y="313690"/>
                </a:lnTo>
                <a:lnTo>
                  <a:pt x="239345" y="320040"/>
                </a:lnTo>
                <a:lnTo>
                  <a:pt x="248672" y="325120"/>
                </a:lnTo>
                <a:lnTo>
                  <a:pt x="268287" y="339090"/>
                </a:lnTo>
                <a:lnTo>
                  <a:pt x="278739" y="346710"/>
                </a:lnTo>
                <a:lnTo>
                  <a:pt x="289226" y="353060"/>
                </a:lnTo>
                <a:lnTo>
                  <a:pt x="335981" y="370840"/>
                </a:lnTo>
                <a:lnTo>
                  <a:pt x="349985" y="372110"/>
                </a:lnTo>
                <a:lnTo>
                  <a:pt x="358176" y="373380"/>
                </a:lnTo>
                <a:lnTo>
                  <a:pt x="362367" y="373380"/>
                </a:lnTo>
                <a:lnTo>
                  <a:pt x="394432" y="370840"/>
                </a:lnTo>
                <a:lnTo>
                  <a:pt x="409119" y="367030"/>
                </a:lnTo>
                <a:lnTo>
                  <a:pt x="422853" y="363220"/>
                </a:lnTo>
                <a:lnTo>
                  <a:pt x="435592" y="359410"/>
                </a:lnTo>
                <a:lnTo>
                  <a:pt x="447293" y="354330"/>
                </a:lnTo>
                <a:lnTo>
                  <a:pt x="356640" y="354330"/>
                </a:lnTo>
                <a:lnTo>
                  <a:pt x="341690" y="353060"/>
                </a:lnTo>
                <a:lnTo>
                  <a:pt x="304928" y="340360"/>
                </a:lnTo>
                <a:lnTo>
                  <a:pt x="265543" y="313690"/>
                </a:lnTo>
                <a:lnTo>
                  <a:pt x="256306" y="307340"/>
                </a:lnTo>
                <a:lnTo>
                  <a:pt x="246507" y="302260"/>
                </a:lnTo>
                <a:lnTo>
                  <a:pt x="240196" y="298450"/>
                </a:lnTo>
                <a:close/>
              </a:path>
              <a:path w="501650" h="590550">
                <a:moveTo>
                  <a:pt x="325004" y="19050"/>
                </a:moveTo>
                <a:lnTo>
                  <a:pt x="306284" y="19050"/>
                </a:lnTo>
                <a:lnTo>
                  <a:pt x="306284" y="115570"/>
                </a:lnTo>
                <a:lnTo>
                  <a:pt x="313129" y="116840"/>
                </a:lnTo>
                <a:lnTo>
                  <a:pt x="326536" y="121920"/>
                </a:lnTo>
                <a:lnTo>
                  <a:pt x="364283" y="138430"/>
                </a:lnTo>
                <a:lnTo>
                  <a:pt x="397858" y="161290"/>
                </a:lnTo>
                <a:lnTo>
                  <a:pt x="426669" y="190500"/>
                </a:lnTo>
                <a:lnTo>
                  <a:pt x="450121" y="222250"/>
                </a:lnTo>
                <a:lnTo>
                  <a:pt x="467621" y="259080"/>
                </a:lnTo>
                <a:lnTo>
                  <a:pt x="478574" y="298450"/>
                </a:lnTo>
                <a:lnTo>
                  <a:pt x="480668" y="312420"/>
                </a:lnTo>
                <a:lnTo>
                  <a:pt x="468657" y="321310"/>
                </a:lnTo>
                <a:lnTo>
                  <a:pt x="460260" y="326390"/>
                </a:lnTo>
                <a:lnTo>
                  <a:pt x="450369" y="331470"/>
                </a:lnTo>
                <a:lnTo>
                  <a:pt x="439063" y="337820"/>
                </a:lnTo>
                <a:lnTo>
                  <a:pt x="397411" y="350520"/>
                </a:lnTo>
                <a:lnTo>
                  <a:pt x="363966" y="354330"/>
                </a:lnTo>
                <a:lnTo>
                  <a:pt x="447293" y="354330"/>
                </a:lnTo>
                <a:lnTo>
                  <a:pt x="457913" y="349250"/>
                </a:lnTo>
                <a:lnTo>
                  <a:pt x="467411" y="344170"/>
                </a:lnTo>
                <a:lnTo>
                  <a:pt x="475744" y="339090"/>
                </a:lnTo>
                <a:lnTo>
                  <a:pt x="482370" y="336550"/>
                </a:lnTo>
                <a:lnTo>
                  <a:pt x="501169" y="336550"/>
                </a:lnTo>
                <a:lnTo>
                  <a:pt x="500757" y="323850"/>
                </a:lnTo>
                <a:lnTo>
                  <a:pt x="492957" y="276860"/>
                </a:lnTo>
                <a:lnTo>
                  <a:pt x="476503" y="232410"/>
                </a:lnTo>
                <a:lnTo>
                  <a:pt x="452206" y="191770"/>
                </a:lnTo>
                <a:lnTo>
                  <a:pt x="420878" y="156210"/>
                </a:lnTo>
                <a:lnTo>
                  <a:pt x="383333" y="128270"/>
                </a:lnTo>
                <a:lnTo>
                  <a:pt x="340382" y="106680"/>
                </a:lnTo>
                <a:lnTo>
                  <a:pt x="325004" y="101600"/>
                </a:lnTo>
                <a:lnTo>
                  <a:pt x="325004" y="19050"/>
                </a:lnTo>
                <a:close/>
              </a:path>
              <a:path w="501650" h="590550">
                <a:moveTo>
                  <a:pt x="166927" y="279400"/>
                </a:moveTo>
                <a:lnTo>
                  <a:pt x="162444" y="279400"/>
                </a:lnTo>
                <a:lnTo>
                  <a:pt x="130015" y="281940"/>
                </a:lnTo>
                <a:lnTo>
                  <a:pt x="100392" y="287020"/>
                </a:lnTo>
                <a:lnTo>
                  <a:pt x="86756" y="290830"/>
                </a:lnTo>
                <a:lnTo>
                  <a:pt x="73969" y="295910"/>
                </a:lnTo>
                <a:lnTo>
                  <a:pt x="62081" y="299720"/>
                </a:lnTo>
                <a:lnTo>
                  <a:pt x="51142" y="304800"/>
                </a:lnTo>
                <a:lnTo>
                  <a:pt x="41200" y="309880"/>
                </a:lnTo>
                <a:lnTo>
                  <a:pt x="32306" y="314960"/>
                </a:lnTo>
                <a:lnTo>
                  <a:pt x="24508" y="318770"/>
                </a:lnTo>
                <a:lnTo>
                  <a:pt x="67784" y="318770"/>
                </a:lnTo>
                <a:lnTo>
                  <a:pt x="80656" y="313690"/>
                </a:lnTo>
                <a:lnTo>
                  <a:pt x="94646" y="308610"/>
                </a:lnTo>
                <a:lnTo>
                  <a:pt x="109671" y="304800"/>
                </a:lnTo>
                <a:lnTo>
                  <a:pt x="125646" y="300990"/>
                </a:lnTo>
                <a:lnTo>
                  <a:pt x="160113" y="298450"/>
                </a:lnTo>
                <a:lnTo>
                  <a:pt x="240196" y="298450"/>
                </a:lnTo>
                <a:lnTo>
                  <a:pt x="235989" y="295910"/>
                </a:lnTo>
                <a:lnTo>
                  <a:pt x="224597" y="290830"/>
                </a:lnTo>
                <a:lnTo>
                  <a:pt x="212173" y="287020"/>
                </a:lnTo>
                <a:lnTo>
                  <a:pt x="198563" y="283210"/>
                </a:lnTo>
                <a:lnTo>
                  <a:pt x="183609" y="280670"/>
                </a:lnTo>
                <a:lnTo>
                  <a:pt x="166927" y="2794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2871989" y="4986680"/>
            <a:ext cx="514350" cy="485775"/>
          </a:xfrm>
          <a:custGeom>
            <a:avLst/>
            <a:gdLst/>
            <a:ahLst/>
            <a:cxnLst/>
            <a:rect l="l" t="t" r="r" b="b"/>
            <a:pathLst>
              <a:path w="514350" h="485775">
                <a:moveTo>
                  <a:pt x="70103" y="0"/>
                </a:moveTo>
                <a:lnTo>
                  <a:pt x="11810" y="0"/>
                </a:lnTo>
                <a:lnTo>
                  <a:pt x="11810" y="224561"/>
                </a:lnTo>
                <a:lnTo>
                  <a:pt x="4864" y="227723"/>
                </a:lnTo>
                <a:lnTo>
                  <a:pt x="0" y="234835"/>
                </a:lnTo>
                <a:lnTo>
                  <a:pt x="0" y="251371"/>
                </a:lnTo>
                <a:lnTo>
                  <a:pt x="4864" y="258483"/>
                </a:lnTo>
                <a:lnTo>
                  <a:pt x="11810" y="261658"/>
                </a:lnTo>
                <a:lnTo>
                  <a:pt x="11810" y="485241"/>
                </a:lnTo>
                <a:lnTo>
                  <a:pt x="65430" y="485241"/>
                </a:lnTo>
                <a:lnTo>
                  <a:pt x="65430" y="466102"/>
                </a:lnTo>
                <a:lnTo>
                  <a:pt x="30518" y="466102"/>
                </a:lnTo>
                <a:lnTo>
                  <a:pt x="30518" y="260197"/>
                </a:lnTo>
                <a:lnTo>
                  <a:pt x="35305" y="257047"/>
                </a:lnTo>
                <a:lnTo>
                  <a:pt x="37128" y="254203"/>
                </a:lnTo>
                <a:lnTo>
                  <a:pt x="13881" y="254203"/>
                </a:lnTo>
                <a:lnTo>
                  <a:pt x="9016" y="249212"/>
                </a:lnTo>
                <a:lnTo>
                  <a:pt x="9016" y="236994"/>
                </a:lnTo>
                <a:lnTo>
                  <a:pt x="13881" y="232016"/>
                </a:lnTo>
                <a:lnTo>
                  <a:pt x="61631" y="232016"/>
                </a:lnTo>
                <a:lnTo>
                  <a:pt x="58762" y="230644"/>
                </a:lnTo>
                <a:lnTo>
                  <a:pt x="35420" y="230644"/>
                </a:lnTo>
                <a:lnTo>
                  <a:pt x="34036" y="228841"/>
                </a:lnTo>
                <a:lnTo>
                  <a:pt x="32410" y="227266"/>
                </a:lnTo>
                <a:lnTo>
                  <a:pt x="30518" y="226021"/>
                </a:lnTo>
                <a:lnTo>
                  <a:pt x="30518" y="19164"/>
                </a:lnTo>
                <a:lnTo>
                  <a:pt x="70103" y="19164"/>
                </a:lnTo>
                <a:lnTo>
                  <a:pt x="70103" y="0"/>
                </a:lnTo>
                <a:close/>
              </a:path>
              <a:path w="514350" h="485775">
                <a:moveTo>
                  <a:pt x="483311" y="246189"/>
                </a:moveTo>
                <a:lnTo>
                  <a:pt x="474598" y="246189"/>
                </a:lnTo>
                <a:lnTo>
                  <a:pt x="475437" y="251802"/>
                </a:lnTo>
                <a:lnTo>
                  <a:pt x="478485" y="256666"/>
                </a:lnTo>
                <a:lnTo>
                  <a:pt x="482841" y="259765"/>
                </a:lnTo>
                <a:lnTo>
                  <a:pt x="481914" y="259765"/>
                </a:lnTo>
                <a:lnTo>
                  <a:pt x="481914" y="466102"/>
                </a:lnTo>
                <a:lnTo>
                  <a:pt x="447001" y="466102"/>
                </a:lnTo>
                <a:lnTo>
                  <a:pt x="447001" y="485241"/>
                </a:lnTo>
                <a:lnTo>
                  <a:pt x="500646" y="485241"/>
                </a:lnTo>
                <a:lnTo>
                  <a:pt x="500646" y="262229"/>
                </a:lnTo>
                <a:lnTo>
                  <a:pt x="508393" y="259460"/>
                </a:lnTo>
                <a:lnTo>
                  <a:pt x="512332" y="254203"/>
                </a:lnTo>
                <a:lnTo>
                  <a:pt x="488175" y="254203"/>
                </a:lnTo>
                <a:lnTo>
                  <a:pt x="483311" y="249212"/>
                </a:lnTo>
                <a:lnTo>
                  <a:pt x="483311" y="246189"/>
                </a:lnTo>
                <a:close/>
              </a:path>
              <a:path w="514350" h="485775">
                <a:moveTo>
                  <a:pt x="90530" y="245833"/>
                </a:moveTo>
                <a:lnTo>
                  <a:pt x="55460" y="245833"/>
                </a:lnTo>
                <a:lnTo>
                  <a:pt x="169138" y="300177"/>
                </a:lnTo>
                <a:lnTo>
                  <a:pt x="169138" y="276326"/>
                </a:lnTo>
                <a:lnTo>
                  <a:pt x="154304" y="276326"/>
                </a:lnTo>
                <a:lnTo>
                  <a:pt x="90530" y="245833"/>
                </a:lnTo>
                <a:close/>
              </a:path>
              <a:path w="514350" h="485775">
                <a:moveTo>
                  <a:pt x="366310" y="252818"/>
                </a:moveTo>
                <a:lnTo>
                  <a:pt x="327012" y="252818"/>
                </a:lnTo>
                <a:lnTo>
                  <a:pt x="438988" y="299542"/>
                </a:lnTo>
                <a:lnTo>
                  <a:pt x="438988" y="276961"/>
                </a:lnTo>
                <a:lnTo>
                  <a:pt x="424154" y="276961"/>
                </a:lnTo>
                <a:lnTo>
                  <a:pt x="366310" y="252818"/>
                </a:lnTo>
                <a:close/>
              </a:path>
              <a:path w="514350" h="485775">
                <a:moveTo>
                  <a:pt x="271549" y="245948"/>
                </a:moveTo>
                <a:lnTo>
                  <a:pt x="245808" y="245948"/>
                </a:lnTo>
                <a:lnTo>
                  <a:pt x="208203" y="273113"/>
                </a:lnTo>
                <a:lnTo>
                  <a:pt x="327012" y="298716"/>
                </a:lnTo>
                <a:lnTo>
                  <a:pt x="327012" y="279984"/>
                </a:lnTo>
                <a:lnTo>
                  <a:pt x="312178" y="279984"/>
                </a:lnTo>
                <a:lnTo>
                  <a:pt x="244589" y="265429"/>
                </a:lnTo>
                <a:lnTo>
                  <a:pt x="271549" y="245948"/>
                </a:lnTo>
                <a:close/>
              </a:path>
              <a:path w="514350" h="485775">
                <a:moveTo>
                  <a:pt x="312178" y="230225"/>
                </a:moveTo>
                <a:lnTo>
                  <a:pt x="312178" y="279984"/>
                </a:lnTo>
                <a:lnTo>
                  <a:pt x="327012" y="279984"/>
                </a:lnTo>
                <a:lnTo>
                  <a:pt x="327012" y="252818"/>
                </a:lnTo>
                <a:lnTo>
                  <a:pt x="366310" y="252818"/>
                </a:lnTo>
                <a:lnTo>
                  <a:pt x="312178" y="230225"/>
                </a:lnTo>
                <a:close/>
              </a:path>
              <a:path w="514350" h="485775">
                <a:moveTo>
                  <a:pt x="477215" y="231012"/>
                </a:moveTo>
                <a:lnTo>
                  <a:pt x="424154" y="231012"/>
                </a:lnTo>
                <a:lnTo>
                  <a:pt x="424154" y="276961"/>
                </a:lnTo>
                <a:lnTo>
                  <a:pt x="438988" y="276961"/>
                </a:lnTo>
                <a:lnTo>
                  <a:pt x="438988" y="246189"/>
                </a:lnTo>
                <a:lnTo>
                  <a:pt x="483311" y="246189"/>
                </a:lnTo>
                <a:lnTo>
                  <a:pt x="483311" y="236994"/>
                </a:lnTo>
                <a:lnTo>
                  <a:pt x="487567" y="232638"/>
                </a:lnTo>
                <a:lnTo>
                  <a:pt x="477215" y="232638"/>
                </a:lnTo>
                <a:lnTo>
                  <a:pt x="477215" y="231012"/>
                </a:lnTo>
                <a:close/>
              </a:path>
              <a:path w="514350" h="485775">
                <a:moveTo>
                  <a:pt x="292569" y="230758"/>
                </a:moveTo>
                <a:lnTo>
                  <a:pt x="154304" y="230758"/>
                </a:lnTo>
                <a:lnTo>
                  <a:pt x="154304" y="276326"/>
                </a:lnTo>
                <a:lnTo>
                  <a:pt x="169138" y="276326"/>
                </a:lnTo>
                <a:lnTo>
                  <a:pt x="169138" y="245948"/>
                </a:lnTo>
                <a:lnTo>
                  <a:pt x="271549" y="245948"/>
                </a:lnTo>
                <a:lnTo>
                  <a:pt x="292569" y="230758"/>
                </a:lnTo>
                <a:close/>
              </a:path>
              <a:path w="514350" h="485775">
                <a:moveTo>
                  <a:pt x="61631" y="232016"/>
                </a:moveTo>
                <a:lnTo>
                  <a:pt x="25819" y="232016"/>
                </a:lnTo>
                <a:lnTo>
                  <a:pt x="30683" y="236994"/>
                </a:lnTo>
                <a:lnTo>
                  <a:pt x="30683" y="249212"/>
                </a:lnTo>
                <a:lnTo>
                  <a:pt x="25819" y="254203"/>
                </a:lnTo>
                <a:lnTo>
                  <a:pt x="37128" y="254203"/>
                </a:lnTo>
                <a:lnTo>
                  <a:pt x="38560" y="251967"/>
                </a:lnTo>
                <a:lnTo>
                  <a:pt x="38640" y="251802"/>
                </a:lnTo>
                <a:lnTo>
                  <a:pt x="39433" y="245833"/>
                </a:lnTo>
                <a:lnTo>
                  <a:pt x="90530" y="245833"/>
                </a:lnTo>
                <a:lnTo>
                  <a:pt x="61631" y="232016"/>
                </a:lnTo>
                <a:close/>
              </a:path>
              <a:path w="514350" h="485775">
                <a:moveTo>
                  <a:pt x="512339" y="232016"/>
                </a:moveTo>
                <a:lnTo>
                  <a:pt x="500125" y="232016"/>
                </a:lnTo>
                <a:lnTo>
                  <a:pt x="505002" y="236994"/>
                </a:lnTo>
                <a:lnTo>
                  <a:pt x="505002" y="249212"/>
                </a:lnTo>
                <a:lnTo>
                  <a:pt x="500125" y="254203"/>
                </a:lnTo>
                <a:lnTo>
                  <a:pt x="512332" y="254203"/>
                </a:lnTo>
                <a:lnTo>
                  <a:pt x="514007" y="251967"/>
                </a:lnTo>
                <a:lnTo>
                  <a:pt x="514007" y="234238"/>
                </a:lnTo>
                <a:lnTo>
                  <a:pt x="512339" y="232016"/>
                </a:lnTo>
                <a:close/>
              </a:path>
              <a:path w="514350" h="485775">
                <a:moveTo>
                  <a:pt x="500646" y="0"/>
                </a:moveTo>
                <a:lnTo>
                  <a:pt x="442328" y="0"/>
                </a:lnTo>
                <a:lnTo>
                  <a:pt x="442328" y="19164"/>
                </a:lnTo>
                <a:lnTo>
                  <a:pt x="481914" y="19164"/>
                </a:lnTo>
                <a:lnTo>
                  <a:pt x="481851" y="227266"/>
                </a:lnTo>
                <a:lnTo>
                  <a:pt x="480059" y="228726"/>
                </a:lnTo>
                <a:lnTo>
                  <a:pt x="478459" y="230543"/>
                </a:lnTo>
                <a:lnTo>
                  <a:pt x="477215" y="232638"/>
                </a:lnTo>
                <a:lnTo>
                  <a:pt x="487567" y="232638"/>
                </a:lnTo>
                <a:lnTo>
                  <a:pt x="488175" y="232016"/>
                </a:lnTo>
                <a:lnTo>
                  <a:pt x="512339" y="232016"/>
                </a:lnTo>
                <a:lnTo>
                  <a:pt x="508393" y="226758"/>
                </a:lnTo>
                <a:lnTo>
                  <a:pt x="500646" y="223977"/>
                </a:lnTo>
                <a:lnTo>
                  <a:pt x="50064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1332842" y="4977238"/>
            <a:ext cx="362585" cy="501650"/>
          </a:xfrm>
          <a:custGeom>
            <a:avLst/>
            <a:gdLst/>
            <a:ahLst/>
            <a:cxnLst/>
            <a:rect l="l" t="t" r="r" b="b"/>
            <a:pathLst>
              <a:path w="362585" h="501650">
                <a:moveTo>
                  <a:pt x="156539" y="494766"/>
                </a:moveTo>
                <a:lnTo>
                  <a:pt x="127533" y="494766"/>
                </a:lnTo>
                <a:lnTo>
                  <a:pt x="131343" y="498817"/>
                </a:lnTo>
                <a:lnTo>
                  <a:pt x="136626" y="501345"/>
                </a:lnTo>
                <a:lnTo>
                  <a:pt x="142455" y="501345"/>
                </a:lnTo>
                <a:lnTo>
                  <a:pt x="155294" y="496726"/>
                </a:lnTo>
                <a:lnTo>
                  <a:pt x="156539" y="494766"/>
                </a:lnTo>
                <a:close/>
              </a:path>
              <a:path w="362585" h="501650">
                <a:moveTo>
                  <a:pt x="27266" y="0"/>
                </a:moveTo>
                <a:lnTo>
                  <a:pt x="20954" y="0"/>
                </a:lnTo>
                <a:lnTo>
                  <a:pt x="8105" y="4618"/>
                </a:lnTo>
                <a:lnTo>
                  <a:pt x="714" y="16244"/>
                </a:lnTo>
                <a:lnTo>
                  <a:pt x="2714" y="31575"/>
                </a:lnTo>
                <a:lnTo>
                  <a:pt x="9465" y="40161"/>
                </a:lnTo>
                <a:lnTo>
                  <a:pt x="10744" y="458558"/>
                </a:lnTo>
                <a:lnTo>
                  <a:pt x="4368" y="462330"/>
                </a:lnTo>
                <a:lnTo>
                  <a:pt x="0" y="469417"/>
                </a:lnTo>
                <a:lnTo>
                  <a:pt x="0" y="477596"/>
                </a:lnTo>
                <a:lnTo>
                  <a:pt x="4405" y="491050"/>
                </a:lnTo>
                <a:lnTo>
                  <a:pt x="15501" y="498800"/>
                </a:lnTo>
                <a:lnTo>
                  <a:pt x="25831" y="499554"/>
                </a:lnTo>
                <a:lnTo>
                  <a:pt x="30276" y="497713"/>
                </a:lnTo>
                <a:lnTo>
                  <a:pt x="33832" y="494766"/>
                </a:lnTo>
                <a:lnTo>
                  <a:pt x="156539" y="494766"/>
                </a:lnTo>
                <a:lnTo>
                  <a:pt x="158588" y="491540"/>
                </a:lnTo>
                <a:lnTo>
                  <a:pt x="136067" y="491540"/>
                </a:lnTo>
                <a:lnTo>
                  <a:pt x="134352" y="489737"/>
                </a:lnTo>
                <a:lnTo>
                  <a:pt x="14566" y="489737"/>
                </a:lnTo>
                <a:lnTo>
                  <a:pt x="9359" y="484301"/>
                </a:lnTo>
                <a:lnTo>
                  <a:pt x="9359" y="470903"/>
                </a:lnTo>
                <a:lnTo>
                  <a:pt x="14566" y="465467"/>
                </a:lnTo>
                <a:lnTo>
                  <a:pt x="39484" y="465467"/>
                </a:lnTo>
                <a:lnTo>
                  <a:pt x="36067" y="460692"/>
                </a:lnTo>
                <a:lnTo>
                  <a:pt x="29451" y="457593"/>
                </a:lnTo>
                <a:lnTo>
                  <a:pt x="29451" y="41948"/>
                </a:lnTo>
                <a:lnTo>
                  <a:pt x="35255" y="39230"/>
                </a:lnTo>
                <a:lnTo>
                  <a:pt x="39416" y="34074"/>
                </a:lnTo>
                <a:lnTo>
                  <a:pt x="14566" y="34074"/>
                </a:lnTo>
                <a:lnTo>
                  <a:pt x="9359" y="28638"/>
                </a:lnTo>
                <a:lnTo>
                  <a:pt x="9359" y="15240"/>
                </a:lnTo>
                <a:lnTo>
                  <a:pt x="14566" y="9804"/>
                </a:lnTo>
                <a:lnTo>
                  <a:pt x="262300" y="9804"/>
                </a:lnTo>
                <a:lnTo>
                  <a:pt x="252210" y="8211"/>
                </a:lnTo>
                <a:lnTo>
                  <a:pt x="240690" y="7645"/>
                </a:lnTo>
                <a:lnTo>
                  <a:pt x="36702" y="7645"/>
                </a:lnTo>
                <a:lnTo>
                  <a:pt x="32854" y="2997"/>
                </a:lnTo>
                <a:lnTo>
                  <a:pt x="27266" y="0"/>
                </a:lnTo>
                <a:close/>
              </a:path>
              <a:path w="362585" h="501650">
                <a:moveTo>
                  <a:pt x="158740" y="467271"/>
                </a:moveTo>
                <a:lnTo>
                  <a:pt x="148856" y="467271"/>
                </a:lnTo>
                <a:lnTo>
                  <a:pt x="154038" y="472706"/>
                </a:lnTo>
                <a:lnTo>
                  <a:pt x="154038" y="486092"/>
                </a:lnTo>
                <a:lnTo>
                  <a:pt x="148856" y="491540"/>
                </a:lnTo>
                <a:lnTo>
                  <a:pt x="158588" y="491540"/>
                </a:lnTo>
                <a:lnTo>
                  <a:pt x="162683" y="485094"/>
                </a:lnTo>
                <a:lnTo>
                  <a:pt x="160705" y="469775"/>
                </a:lnTo>
                <a:lnTo>
                  <a:pt x="158740" y="467271"/>
                </a:lnTo>
                <a:close/>
              </a:path>
              <a:path w="362585" h="501650">
                <a:moveTo>
                  <a:pt x="39484" y="465467"/>
                </a:moveTo>
                <a:lnTo>
                  <a:pt x="27330" y="465467"/>
                </a:lnTo>
                <a:lnTo>
                  <a:pt x="32524" y="470903"/>
                </a:lnTo>
                <a:lnTo>
                  <a:pt x="32524" y="484301"/>
                </a:lnTo>
                <a:lnTo>
                  <a:pt x="27330" y="489737"/>
                </a:lnTo>
                <a:lnTo>
                  <a:pt x="134352" y="489737"/>
                </a:lnTo>
                <a:lnTo>
                  <a:pt x="130886" y="486092"/>
                </a:lnTo>
                <a:lnTo>
                  <a:pt x="130886" y="475145"/>
                </a:lnTo>
                <a:lnTo>
                  <a:pt x="41643" y="475145"/>
                </a:lnTo>
                <a:lnTo>
                  <a:pt x="40868" y="467995"/>
                </a:lnTo>
                <a:lnTo>
                  <a:pt x="40774" y="467271"/>
                </a:lnTo>
                <a:lnTo>
                  <a:pt x="39484" y="465467"/>
                </a:lnTo>
                <a:close/>
              </a:path>
              <a:path w="362585" h="501650">
                <a:moveTo>
                  <a:pt x="148747" y="85953"/>
                </a:moveTo>
                <a:lnTo>
                  <a:pt x="133277" y="88961"/>
                </a:lnTo>
                <a:lnTo>
                  <a:pt x="124395" y="98006"/>
                </a:lnTo>
                <a:lnTo>
                  <a:pt x="124942" y="114724"/>
                </a:lnTo>
                <a:lnTo>
                  <a:pt x="130206" y="124063"/>
                </a:lnTo>
                <a:lnTo>
                  <a:pt x="134162" y="459270"/>
                </a:lnTo>
                <a:lnTo>
                  <a:pt x="127939" y="462089"/>
                </a:lnTo>
                <a:lnTo>
                  <a:pt x="123278" y="467995"/>
                </a:lnTo>
                <a:lnTo>
                  <a:pt x="121932" y="475145"/>
                </a:lnTo>
                <a:lnTo>
                  <a:pt x="130886" y="475145"/>
                </a:lnTo>
                <a:lnTo>
                  <a:pt x="130886" y="472706"/>
                </a:lnTo>
                <a:lnTo>
                  <a:pt x="136067" y="467271"/>
                </a:lnTo>
                <a:lnTo>
                  <a:pt x="158740" y="467271"/>
                </a:lnTo>
                <a:lnTo>
                  <a:pt x="153993" y="461219"/>
                </a:lnTo>
                <a:lnTo>
                  <a:pt x="152869" y="126568"/>
                </a:lnTo>
                <a:lnTo>
                  <a:pt x="159613" y="122897"/>
                </a:lnTo>
                <a:lnTo>
                  <a:pt x="161917" y="119291"/>
                </a:lnTo>
                <a:lnTo>
                  <a:pt x="136931" y="119291"/>
                </a:lnTo>
                <a:lnTo>
                  <a:pt x="131737" y="113855"/>
                </a:lnTo>
                <a:lnTo>
                  <a:pt x="131737" y="100457"/>
                </a:lnTo>
                <a:lnTo>
                  <a:pt x="136931" y="95008"/>
                </a:lnTo>
                <a:lnTo>
                  <a:pt x="160279" y="95008"/>
                </a:lnTo>
                <a:lnTo>
                  <a:pt x="159848" y="93693"/>
                </a:lnTo>
                <a:lnTo>
                  <a:pt x="148747" y="85953"/>
                </a:lnTo>
                <a:close/>
              </a:path>
              <a:path w="362585" h="501650">
                <a:moveTo>
                  <a:pt x="227241" y="231406"/>
                </a:moveTo>
                <a:lnTo>
                  <a:pt x="218617" y="231406"/>
                </a:lnTo>
                <a:lnTo>
                  <a:pt x="205783" y="236030"/>
                </a:lnTo>
                <a:lnTo>
                  <a:pt x="198402" y="247669"/>
                </a:lnTo>
                <a:lnTo>
                  <a:pt x="201218" y="263766"/>
                </a:lnTo>
                <a:lnTo>
                  <a:pt x="209711" y="273083"/>
                </a:lnTo>
                <a:lnTo>
                  <a:pt x="225999" y="272664"/>
                </a:lnTo>
                <a:lnTo>
                  <a:pt x="234731" y="267164"/>
                </a:lnTo>
                <a:lnTo>
                  <a:pt x="238270" y="265493"/>
                </a:lnTo>
                <a:lnTo>
                  <a:pt x="212229" y="265493"/>
                </a:lnTo>
                <a:lnTo>
                  <a:pt x="207035" y="260045"/>
                </a:lnTo>
                <a:lnTo>
                  <a:pt x="207035" y="246672"/>
                </a:lnTo>
                <a:lnTo>
                  <a:pt x="212229" y="241223"/>
                </a:lnTo>
                <a:lnTo>
                  <a:pt x="236431" y="241223"/>
                </a:lnTo>
                <a:lnTo>
                  <a:pt x="234657" y="236905"/>
                </a:lnTo>
                <a:lnTo>
                  <a:pt x="227241" y="231406"/>
                </a:lnTo>
                <a:close/>
              </a:path>
              <a:path w="362585" h="501650">
                <a:moveTo>
                  <a:pt x="236431" y="241223"/>
                </a:moveTo>
                <a:lnTo>
                  <a:pt x="225005" y="241223"/>
                </a:lnTo>
                <a:lnTo>
                  <a:pt x="230200" y="246672"/>
                </a:lnTo>
                <a:lnTo>
                  <a:pt x="230200" y="260045"/>
                </a:lnTo>
                <a:lnTo>
                  <a:pt x="225005" y="265493"/>
                </a:lnTo>
                <a:lnTo>
                  <a:pt x="238270" y="265493"/>
                </a:lnTo>
                <a:lnTo>
                  <a:pt x="240690" y="264350"/>
                </a:lnTo>
                <a:lnTo>
                  <a:pt x="254984" y="263481"/>
                </a:lnTo>
                <a:lnTo>
                  <a:pt x="268798" y="260938"/>
                </a:lnTo>
                <a:lnTo>
                  <a:pt x="282037" y="256820"/>
                </a:lnTo>
                <a:lnTo>
                  <a:pt x="294609" y="251225"/>
                </a:lnTo>
                <a:lnTo>
                  <a:pt x="305609" y="244729"/>
                </a:lnTo>
                <a:lnTo>
                  <a:pt x="237870" y="244729"/>
                </a:lnTo>
                <a:lnTo>
                  <a:pt x="236431" y="241223"/>
                </a:lnTo>
                <a:close/>
              </a:path>
              <a:path w="362585" h="501650">
                <a:moveTo>
                  <a:pt x="304464" y="27266"/>
                </a:moveTo>
                <a:lnTo>
                  <a:pt x="240690" y="27266"/>
                </a:lnTo>
                <a:lnTo>
                  <a:pt x="254939" y="28289"/>
                </a:lnTo>
                <a:lnTo>
                  <a:pt x="268602" y="31266"/>
                </a:lnTo>
                <a:lnTo>
                  <a:pt x="304772" y="50560"/>
                </a:lnTo>
                <a:lnTo>
                  <a:pt x="330985" y="82540"/>
                </a:lnTo>
                <a:lnTo>
                  <a:pt x="343622" y="122897"/>
                </a:lnTo>
                <a:lnTo>
                  <a:pt x="343710" y="124063"/>
                </a:lnTo>
                <a:lnTo>
                  <a:pt x="343019" y="140317"/>
                </a:lnTo>
                <a:lnTo>
                  <a:pt x="331266" y="184566"/>
                </a:lnTo>
                <a:lnTo>
                  <a:pt x="307394" y="218051"/>
                </a:lnTo>
                <a:lnTo>
                  <a:pt x="274368" y="238734"/>
                </a:lnTo>
                <a:lnTo>
                  <a:pt x="237870" y="244729"/>
                </a:lnTo>
                <a:lnTo>
                  <a:pt x="305609" y="244729"/>
                </a:lnTo>
                <a:lnTo>
                  <a:pt x="336360" y="216020"/>
                </a:lnTo>
                <a:lnTo>
                  <a:pt x="356101" y="178892"/>
                </a:lnTo>
                <a:lnTo>
                  <a:pt x="362355" y="150499"/>
                </a:lnTo>
                <a:lnTo>
                  <a:pt x="361767" y="133661"/>
                </a:lnTo>
                <a:lnTo>
                  <a:pt x="351708" y="88215"/>
                </a:lnTo>
                <a:lnTo>
                  <a:pt x="330859" y="51519"/>
                </a:lnTo>
                <a:lnTo>
                  <a:pt x="312016" y="32644"/>
                </a:lnTo>
                <a:lnTo>
                  <a:pt x="304464" y="27266"/>
                </a:lnTo>
                <a:close/>
              </a:path>
              <a:path w="362585" h="501650">
                <a:moveTo>
                  <a:pt x="160279" y="95008"/>
                </a:moveTo>
                <a:lnTo>
                  <a:pt x="149707" y="95008"/>
                </a:lnTo>
                <a:lnTo>
                  <a:pt x="154889" y="100457"/>
                </a:lnTo>
                <a:lnTo>
                  <a:pt x="154889" y="113855"/>
                </a:lnTo>
                <a:lnTo>
                  <a:pt x="149707" y="119291"/>
                </a:lnTo>
                <a:lnTo>
                  <a:pt x="161917" y="119291"/>
                </a:lnTo>
                <a:lnTo>
                  <a:pt x="164261" y="115620"/>
                </a:lnTo>
                <a:lnTo>
                  <a:pt x="164261" y="107149"/>
                </a:lnTo>
                <a:lnTo>
                  <a:pt x="160279" y="95008"/>
                </a:lnTo>
                <a:close/>
              </a:path>
              <a:path w="362585" h="501650">
                <a:moveTo>
                  <a:pt x="262300" y="9804"/>
                </a:moveTo>
                <a:lnTo>
                  <a:pt x="27330" y="9804"/>
                </a:lnTo>
                <a:lnTo>
                  <a:pt x="32524" y="15240"/>
                </a:lnTo>
                <a:lnTo>
                  <a:pt x="32524" y="28638"/>
                </a:lnTo>
                <a:lnTo>
                  <a:pt x="27330" y="34074"/>
                </a:lnTo>
                <a:lnTo>
                  <a:pt x="39416" y="34074"/>
                </a:lnTo>
                <a:lnTo>
                  <a:pt x="39611" y="33832"/>
                </a:lnTo>
                <a:lnTo>
                  <a:pt x="41186" y="27266"/>
                </a:lnTo>
                <a:lnTo>
                  <a:pt x="304464" y="27266"/>
                </a:lnTo>
                <a:lnTo>
                  <a:pt x="301349" y="25048"/>
                </a:lnTo>
                <a:lnTo>
                  <a:pt x="289955" y="18752"/>
                </a:lnTo>
                <a:lnTo>
                  <a:pt x="277915" y="13811"/>
                </a:lnTo>
                <a:lnTo>
                  <a:pt x="265307" y="10279"/>
                </a:lnTo>
                <a:lnTo>
                  <a:pt x="262300" y="980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1761030" y="4983839"/>
            <a:ext cx="493395" cy="488315"/>
          </a:xfrm>
          <a:custGeom>
            <a:avLst/>
            <a:gdLst/>
            <a:ahLst/>
            <a:cxnLst/>
            <a:rect l="l" t="t" r="r" b="b"/>
            <a:pathLst>
              <a:path w="493394" h="488314">
                <a:moveTo>
                  <a:pt x="18237" y="0"/>
                </a:moveTo>
                <a:lnTo>
                  <a:pt x="0" y="0"/>
                </a:lnTo>
                <a:lnTo>
                  <a:pt x="0" y="488086"/>
                </a:lnTo>
                <a:lnTo>
                  <a:pt x="493090" y="488086"/>
                </a:lnTo>
                <a:lnTo>
                  <a:pt x="493090" y="469861"/>
                </a:lnTo>
                <a:lnTo>
                  <a:pt x="30886" y="469861"/>
                </a:lnTo>
                <a:lnTo>
                  <a:pt x="44236" y="456742"/>
                </a:lnTo>
                <a:lnTo>
                  <a:pt x="18237" y="456742"/>
                </a:lnTo>
                <a:lnTo>
                  <a:pt x="18237" y="0"/>
                </a:lnTo>
                <a:close/>
              </a:path>
              <a:path w="493394" h="488314">
                <a:moveTo>
                  <a:pt x="493090" y="0"/>
                </a:moveTo>
                <a:lnTo>
                  <a:pt x="262229" y="0"/>
                </a:lnTo>
                <a:lnTo>
                  <a:pt x="262229" y="18224"/>
                </a:lnTo>
                <a:lnTo>
                  <a:pt x="464477" y="18224"/>
                </a:lnTo>
                <a:lnTo>
                  <a:pt x="18237" y="456742"/>
                </a:lnTo>
                <a:lnTo>
                  <a:pt x="44236" y="456742"/>
                </a:lnTo>
                <a:lnTo>
                  <a:pt x="474865" y="33553"/>
                </a:lnTo>
                <a:lnTo>
                  <a:pt x="493090" y="33553"/>
                </a:lnTo>
                <a:lnTo>
                  <a:pt x="493090" y="0"/>
                </a:lnTo>
                <a:close/>
              </a:path>
              <a:path w="493394" h="488314">
                <a:moveTo>
                  <a:pt x="493090" y="33553"/>
                </a:moveTo>
                <a:lnTo>
                  <a:pt x="474865" y="33553"/>
                </a:lnTo>
                <a:lnTo>
                  <a:pt x="474865" y="232028"/>
                </a:lnTo>
                <a:lnTo>
                  <a:pt x="493090" y="232028"/>
                </a:lnTo>
                <a:lnTo>
                  <a:pt x="493090" y="3355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2317866" y="4970572"/>
            <a:ext cx="501650" cy="501650"/>
          </a:xfrm>
          <a:custGeom>
            <a:avLst/>
            <a:gdLst/>
            <a:ahLst/>
            <a:cxnLst/>
            <a:rect l="l" t="t" r="r" b="b"/>
            <a:pathLst>
              <a:path w="501650" h="501650">
                <a:moveTo>
                  <a:pt x="250672" y="0"/>
                </a:moveTo>
                <a:lnTo>
                  <a:pt x="210064" y="3287"/>
                </a:lnTo>
                <a:lnTo>
                  <a:pt x="171523" y="12802"/>
                </a:lnTo>
                <a:lnTo>
                  <a:pt x="135569" y="28025"/>
                </a:lnTo>
                <a:lnTo>
                  <a:pt x="102721" y="48434"/>
                </a:lnTo>
                <a:lnTo>
                  <a:pt x="73501" y="73510"/>
                </a:lnTo>
                <a:lnTo>
                  <a:pt x="48427" y="102732"/>
                </a:lnTo>
                <a:lnTo>
                  <a:pt x="28020" y="135580"/>
                </a:lnTo>
                <a:lnTo>
                  <a:pt x="12800" y="171533"/>
                </a:lnTo>
                <a:lnTo>
                  <a:pt x="3286" y="210070"/>
                </a:lnTo>
                <a:lnTo>
                  <a:pt x="0" y="250672"/>
                </a:lnTo>
                <a:lnTo>
                  <a:pt x="832" y="271202"/>
                </a:lnTo>
                <a:lnTo>
                  <a:pt x="7297" y="310842"/>
                </a:lnTo>
                <a:lnTo>
                  <a:pt x="19729" y="348156"/>
                </a:lnTo>
                <a:lnTo>
                  <a:pt x="37608" y="382624"/>
                </a:lnTo>
                <a:lnTo>
                  <a:pt x="60413" y="413724"/>
                </a:lnTo>
                <a:lnTo>
                  <a:pt x="87625" y="440939"/>
                </a:lnTo>
                <a:lnTo>
                  <a:pt x="118724" y="463746"/>
                </a:lnTo>
                <a:lnTo>
                  <a:pt x="153190" y="481626"/>
                </a:lnTo>
                <a:lnTo>
                  <a:pt x="190503" y="494059"/>
                </a:lnTo>
                <a:lnTo>
                  <a:pt x="230142" y="500525"/>
                </a:lnTo>
                <a:lnTo>
                  <a:pt x="250672" y="501357"/>
                </a:lnTo>
                <a:lnTo>
                  <a:pt x="271200" y="500525"/>
                </a:lnTo>
                <a:lnTo>
                  <a:pt x="291277" y="498070"/>
                </a:lnTo>
                <a:lnTo>
                  <a:pt x="310837" y="494059"/>
                </a:lnTo>
                <a:lnTo>
                  <a:pt x="329815" y="488556"/>
                </a:lnTo>
                <a:lnTo>
                  <a:pt x="345471" y="482638"/>
                </a:lnTo>
                <a:lnTo>
                  <a:pt x="250672" y="482638"/>
                </a:lnTo>
                <a:lnTo>
                  <a:pt x="231676" y="481867"/>
                </a:lnTo>
                <a:lnTo>
                  <a:pt x="177433" y="470793"/>
                </a:lnTo>
                <a:lnTo>
                  <a:pt x="128575" y="447837"/>
                </a:lnTo>
                <a:lnTo>
                  <a:pt x="86726" y="414623"/>
                </a:lnTo>
                <a:lnTo>
                  <a:pt x="53510" y="372774"/>
                </a:lnTo>
                <a:lnTo>
                  <a:pt x="30552" y="323916"/>
                </a:lnTo>
                <a:lnTo>
                  <a:pt x="19477" y="269670"/>
                </a:lnTo>
                <a:lnTo>
                  <a:pt x="18707" y="250672"/>
                </a:lnTo>
                <a:lnTo>
                  <a:pt x="19477" y="231677"/>
                </a:lnTo>
                <a:lnTo>
                  <a:pt x="30552" y="177440"/>
                </a:lnTo>
                <a:lnTo>
                  <a:pt x="53510" y="128585"/>
                </a:lnTo>
                <a:lnTo>
                  <a:pt x="86726" y="86737"/>
                </a:lnTo>
                <a:lnTo>
                  <a:pt x="128575" y="53523"/>
                </a:lnTo>
                <a:lnTo>
                  <a:pt x="177433" y="30565"/>
                </a:lnTo>
                <a:lnTo>
                  <a:pt x="231676" y="19490"/>
                </a:lnTo>
                <a:lnTo>
                  <a:pt x="250672" y="18719"/>
                </a:lnTo>
                <a:lnTo>
                  <a:pt x="345467" y="18719"/>
                </a:lnTo>
                <a:lnTo>
                  <a:pt x="329815" y="12802"/>
                </a:lnTo>
                <a:lnTo>
                  <a:pt x="310837" y="7299"/>
                </a:lnTo>
                <a:lnTo>
                  <a:pt x="291277" y="3287"/>
                </a:lnTo>
                <a:lnTo>
                  <a:pt x="271200" y="832"/>
                </a:lnTo>
                <a:lnTo>
                  <a:pt x="250672" y="0"/>
                </a:lnTo>
                <a:close/>
              </a:path>
              <a:path w="501650" h="501650">
                <a:moveTo>
                  <a:pt x="345467" y="18719"/>
                </a:moveTo>
                <a:lnTo>
                  <a:pt x="250672" y="18719"/>
                </a:lnTo>
                <a:lnTo>
                  <a:pt x="269667" y="19490"/>
                </a:lnTo>
                <a:lnTo>
                  <a:pt x="288244" y="21761"/>
                </a:lnTo>
                <a:lnTo>
                  <a:pt x="340868" y="36978"/>
                </a:lnTo>
                <a:lnTo>
                  <a:pt x="387568" y="63535"/>
                </a:lnTo>
                <a:lnTo>
                  <a:pt x="426718" y="99808"/>
                </a:lnTo>
                <a:lnTo>
                  <a:pt x="456694" y="144171"/>
                </a:lnTo>
                <a:lnTo>
                  <a:pt x="475871" y="195001"/>
                </a:lnTo>
                <a:lnTo>
                  <a:pt x="482625" y="250672"/>
                </a:lnTo>
                <a:lnTo>
                  <a:pt x="481854" y="269670"/>
                </a:lnTo>
                <a:lnTo>
                  <a:pt x="470779" y="323916"/>
                </a:lnTo>
                <a:lnTo>
                  <a:pt x="447822" y="372774"/>
                </a:lnTo>
                <a:lnTo>
                  <a:pt x="414607" y="414623"/>
                </a:lnTo>
                <a:lnTo>
                  <a:pt x="372760" y="447837"/>
                </a:lnTo>
                <a:lnTo>
                  <a:pt x="323905" y="470793"/>
                </a:lnTo>
                <a:lnTo>
                  <a:pt x="269667" y="481867"/>
                </a:lnTo>
                <a:lnTo>
                  <a:pt x="250672" y="482638"/>
                </a:lnTo>
                <a:lnTo>
                  <a:pt x="345471" y="482638"/>
                </a:lnTo>
                <a:lnTo>
                  <a:pt x="382611" y="463746"/>
                </a:lnTo>
                <a:lnTo>
                  <a:pt x="413708" y="440939"/>
                </a:lnTo>
                <a:lnTo>
                  <a:pt x="440920" y="413724"/>
                </a:lnTo>
                <a:lnTo>
                  <a:pt x="463724" y="382624"/>
                </a:lnTo>
                <a:lnTo>
                  <a:pt x="481603" y="348156"/>
                </a:lnTo>
                <a:lnTo>
                  <a:pt x="494034" y="310842"/>
                </a:lnTo>
                <a:lnTo>
                  <a:pt x="500499" y="271202"/>
                </a:lnTo>
                <a:lnTo>
                  <a:pt x="501332" y="250672"/>
                </a:lnTo>
                <a:lnTo>
                  <a:pt x="500499" y="230146"/>
                </a:lnTo>
                <a:lnTo>
                  <a:pt x="494034" y="190511"/>
                </a:lnTo>
                <a:lnTo>
                  <a:pt x="481603" y="153201"/>
                </a:lnTo>
                <a:lnTo>
                  <a:pt x="463724" y="118735"/>
                </a:lnTo>
                <a:lnTo>
                  <a:pt x="440920" y="87636"/>
                </a:lnTo>
                <a:lnTo>
                  <a:pt x="413708" y="60421"/>
                </a:lnTo>
                <a:lnTo>
                  <a:pt x="382611" y="37614"/>
                </a:lnTo>
                <a:lnTo>
                  <a:pt x="348147" y="19733"/>
                </a:lnTo>
                <a:lnTo>
                  <a:pt x="345467" y="1871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2433293" y="5091355"/>
            <a:ext cx="270510" cy="270510"/>
          </a:xfrm>
          <a:custGeom>
            <a:avLst/>
            <a:gdLst/>
            <a:ahLst/>
            <a:cxnLst/>
            <a:rect l="l" t="t" r="r" b="b"/>
            <a:pathLst>
              <a:path w="270510" h="270510">
                <a:moveTo>
                  <a:pt x="135242" y="0"/>
                </a:moveTo>
                <a:lnTo>
                  <a:pt x="118173" y="43497"/>
                </a:lnTo>
                <a:lnTo>
                  <a:pt x="98704" y="77587"/>
                </a:lnTo>
                <a:lnTo>
                  <a:pt x="70587" y="104441"/>
                </a:lnTo>
                <a:lnTo>
                  <a:pt x="0" y="135242"/>
                </a:lnTo>
                <a:lnTo>
                  <a:pt x="39509" y="150228"/>
                </a:lnTo>
                <a:lnTo>
                  <a:pt x="73734" y="169244"/>
                </a:lnTo>
                <a:lnTo>
                  <a:pt x="100893" y="196988"/>
                </a:lnTo>
                <a:lnTo>
                  <a:pt x="135242" y="270484"/>
                </a:lnTo>
                <a:lnTo>
                  <a:pt x="149682" y="230962"/>
                </a:lnTo>
                <a:lnTo>
                  <a:pt x="154810" y="218795"/>
                </a:lnTo>
                <a:lnTo>
                  <a:pt x="134315" y="218795"/>
                </a:lnTo>
                <a:lnTo>
                  <a:pt x="134213" y="218541"/>
                </a:lnTo>
                <a:lnTo>
                  <a:pt x="114938" y="184562"/>
                </a:lnTo>
                <a:lnTo>
                  <a:pt x="87962" y="156667"/>
                </a:lnTo>
                <a:lnTo>
                  <a:pt x="54750" y="136286"/>
                </a:lnTo>
                <a:lnTo>
                  <a:pt x="66144" y="130348"/>
                </a:lnTo>
                <a:lnTo>
                  <a:pt x="97100" y="107288"/>
                </a:lnTo>
                <a:lnTo>
                  <a:pt x="121881" y="77281"/>
                </a:lnTo>
                <a:lnTo>
                  <a:pt x="134123" y="54002"/>
                </a:lnTo>
                <a:lnTo>
                  <a:pt x="155900" y="54002"/>
                </a:lnTo>
                <a:lnTo>
                  <a:pt x="152185" y="46638"/>
                </a:lnTo>
                <a:lnTo>
                  <a:pt x="148234" y="36728"/>
                </a:lnTo>
                <a:lnTo>
                  <a:pt x="135242" y="0"/>
                </a:lnTo>
                <a:close/>
              </a:path>
              <a:path w="270510" h="270510">
                <a:moveTo>
                  <a:pt x="155900" y="54002"/>
                </a:moveTo>
                <a:lnTo>
                  <a:pt x="134123" y="54002"/>
                </a:lnTo>
                <a:lnTo>
                  <a:pt x="139987" y="65526"/>
                </a:lnTo>
                <a:lnTo>
                  <a:pt x="162915" y="96684"/>
                </a:lnTo>
                <a:lnTo>
                  <a:pt x="192885" y="121480"/>
                </a:lnTo>
                <a:lnTo>
                  <a:pt x="216165" y="133689"/>
                </a:lnTo>
                <a:lnTo>
                  <a:pt x="204805" y="139520"/>
                </a:lnTo>
                <a:lnTo>
                  <a:pt x="173705" y="162269"/>
                </a:lnTo>
                <a:lnTo>
                  <a:pt x="148498" y="192008"/>
                </a:lnTo>
                <a:lnTo>
                  <a:pt x="134315" y="218795"/>
                </a:lnTo>
                <a:lnTo>
                  <a:pt x="154810" y="218795"/>
                </a:lnTo>
                <a:lnTo>
                  <a:pt x="161074" y="207219"/>
                </a:lnTo>
                <a:lnTo>
                  <a:pt x="168370" y="196393"/>
                </a:lnTo>
                <a:lnTo>
                  <a:pt x="195883" y="168876"/>
                </a:lnTo>
                <a:lnTo>
                  <a:pt x="270484" y="135242"/>
                </a:lnTo>
                <a:lnTo>
                  <a:pt x="225717" y="117373"/>
                </a:lnTo>
                <a:lnTo>
                  <a:pt x="191756" y="97685"/>
                </a:lnTo>
                <a:lnTo>
                  <a:pt x="165079" y="69397"/>
                </a:lnTo>
                <a:lnTo>
                  <a:pt x="158100" y="58364"/>
                </a:lnTo>
                <a:lnTo>
                  <a:pt x="155900" y="5400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1262510" y="3634070"/>
            <a:ext cx="209550" cy="364490"/>
          </a:xfrm>
          <a:custGeom>
            <a:avLst/>
            <a:gdLst/>
            <a:ahLst/>
            <a:cxnLst/>
            <a:rect l="l" t="t" r="r" b="b"/>
            <a:pathLst>
              <a:path w="209550" h="364489">
                <a:moveTo>
                  <a:pt x="56337" y="0"/>
                </a:moveTo>
                <a:lnTo>
                  <a:pt x="0" y="25450"/>
                </a:lnTo>
                <a:lnTo>
                  <a:pt x="152933" y="364083"/>
                </a:lnTo>
                <a:lnTo>
                  <a:pt x="204688" y="340702"/>
                </a:lnTo>
                <a:lnTo>
                  <a:pt x="161759" y="340702"/>
                </a:lnTo>
                <a:lnTo>
                  <a:pt x="23367" y="34277"/>
                </a:lnTo>
                <a:lnTo>
                  <a:pt x="47523" y="23368"/>
                </a:lnTo>
                <a:lnTo>
                  <a:pt x="66890" y="23368"/>
                </a:lnTo>
                <a:lnTo>
                  <a:pt x="56337" y="0"/>
                </a:lnTo>
                <a:close/>
              </a:path>
              <a:path w="209550" h="364489">
                <a:moveTo>
                  <a:pt x="66890" y="23368"/>
                </a:moveTo>
                <a:lnTo>
                  <a:pt x="47523" y="23368"/>
                </a:lnTo>
                <a:lnTo>
                  <a:pt x="185902" y="329806"/>
                </a:lnTo>
                <a:lnTo>
                  <a:pt x="161759" y="340702"/>
                </a:lnTo>
                <a:lnTo>
                  <a:pt x="204688" y="340702"/>
                </a:lnTo>
                <a:lnTo>
                  <a:pt x="209270" y="338632"/>
                </a:lnTo>
                <a:lnTo>
                  <a:pt x="66890" y="2336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06035" y="2315128"/>
            <a:ext cx="307340" cy="186055"/>
          </a:xfrm>
          <a:custGeom>
            <a:avLst/>
            <a:gdLst/>
            <a:ahLst/>
            <a:cxnLst/>
            <a:rect l="l" t="t" r="r" b="b"/>
            <a:pathLst>
              <a:path w="307340" h="186055">
                <a:moveTo>
                  <a:pt x="306755" y="0"/>
                </a:moveTo>
                <a:lnTo>
                  <a:pt x="0" y="63512"/>
                </a:lnTo>
                <a:lnTo>
                  <a:pt x="148272" y="186004"/>
                </a:lnTo>
                <a:lnTo>
                  <a:pt x="30675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097159" y="3715474"/>
            <a:ext cx="89535" cy="89535"/>
          </a:xfrm>
          <a:custGeom>
            <a:avLst/>
            <a:gdLst/>
            <a:ahLst/>
            <a:cxnLst/>
            <a:rect l="l" t="t" r="r" b="b"/>
            <a:pathLst>
              <a:path w="89534" h="89535">
                <a:moveTo>
                  <a:pt x="40179" y="0"/>
                </a:moveTo>
                <a:lnTo>
                  <a:pt x="7095" y="20126"/>
                </a:lnTo>
                <a:lnTo>
                  <a:pt x="0" y="40235"/>
                </a:lnTo>
                <a:lnTo>
                  <a:pt x="55" y="52209"/>
                </a:lnTo>
                <a:lnTo>
                  <a:pt x="28786" y="86467"/>
                </a:lnTo>
                <a:lnTo>
                  <a:pt x="49100" y="89158"/>
                </a:lnTo>
                <a:lnTo>
                  <a:pt x="58846" y="87062"/>
                </a:lnTo>
                <a:lnTo>
                  <a:pt x="86816" y="59680"/>
                </a:lnTo>
                <a:lnTo>
                  <a:pt x="89284" y="48932"/>
                </a:lnTo>
                <a:lnTo>
                  <a:pt x="89233" y="36961"/>
                </a:lnTo>
                <a:lnTo>
                  <a:pt x="60497" y="2688"/>
                </a:lnTo>
                <a:lnTo>
                  <a:pt x="4017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947" y="2856193"/>
            <a:ext cx="27305" cy="56515"/>
          </a:xfrm>
          <a:custGeom>
            <a:avLst/>
            <a:gdLst/>
            <a:ahLst/>
            <a:cxnLst/>
            <a:rect l="l" t="t" r="r" b="b"/>
            <a:pathLst>
              <a:path w="27305" h="56514">
                <a:moveTo>
                  <a:pt x="279" y="0"/>
                </a:moveTo>
                <a:lnTo>
                  <a:pt x="0" y="55918"/>
                </a:lnTo>
                <a:lnTo>
                  <a:pt x="2298" y="55892"/>
                </a:lnTo>
                <a:lnTo>
                  <a:pt x="3467" y="55702"/>
                </a:lnTo>
                <a:lnTo>
                  <a:pt x="15537" y="50578"/>
                </a:lnTo>
                <a:lnTo>
                  <a:pt x="23759" y="40918"/>
                </a:lnTo>
                <a:lnTo>
                  <a:pt x="26896" y="28454"/>
                </a:lnTo>
                <a:lnTo>
                  <a:pt x="25654" y="18275"/>
                </a:lnTo>
                <a:lnTo>
                  <a:pt x="27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1917" y="3224581"/>
            <a:ext cx="55880" cy="55880"/>
          </a:xfrm>
          <a:custGeom>
            <a:avLst/>
            <a:gdLst/>
            <a:ahLst/>
            <a:cxnLst/>
            <a:rect l="l" t="t" r="r" b="b"/>
            <a:pathLst>
              <a:path w="55880" h="55879">
                <a:moveTo>
                  <a:pt x="31114" y="0"/>
                </a:moveTo>
                <a:lnTo>
                  <a:pt x="15413" y="4306"/>
                </a:lnTo>
                <a:lnTo>
                  <a:pt x="5053" y="12244"/>
                </a:lnTo>
                <a:lnTo>
                  <a:pt x="0" y="22653"/>
                </a:lnTo>
                <a:lnTo>
                  <a:pt x="3998" y="39008"/>
                </a:lnTo>
                <a:lnTo>
                  <a:pt x="11600" y="49780"/>
                </a:lnTo>
                <a:lnTo>
                  <a:pt x="21680" y="55155"/>
                </a:lnTo>
                <a:lnTo>
                  <a:pt x="32147" y="55499"/>
                </a:lnTo>
                <a:lnTo>
                  <a:pt x="44218" y="50377"/>
                </a:lnTo>
                <a:lnTo>
                  <a:pt x="52440" y="40721"/>
                </a:lnTo>
                <a:lnTo>
                  <a:pt x="55577" y="28254"/>
                </a:lnTo>
                <a:lnTo>
                  <a:pt x="50822" y="13905"/>
                </a:lnTo>
                <a:lnTo>
                  <a:pt x="42236" y="4373"/>
                </a:lnTo>
                <a:lnTo>
                  <a:pt x="3111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47817" y="3206277"/>
            <a:ext cx="33655" cy="53975"/>
          </a:xfrm>
          <a:custGeom>
            <a:avLst/>
            <a:gdLst/>
            <a:ahLst/>
            <a:cxnLst/>
            <a:rect l="l" t="t" r="r" b="b"/>
            <a:pathLst>
              <a:path w="33655" h="53975">
                <a:moveTo>
                  <a:pt x="27096" y="0"/>
                </a:moveTo>
                <a:lnTo>
                  <a:pt x="23426" y="609"/>
                </a:lnTo>
                <a:lnTo>
                  <a:pt x="11354" y="5734"/>
                </a:lnTo>
                <a:lnTo>
                  <a:pt x="3134" y="15396"/>
                </a:lnTo>
                <a:lnTo>
                  <a:pt x="0" y="27869"/>
                </a:lnTo>
                <a:lnTo>
                  <a:pt x="388" y="32931"/>
                </a:lnTo>
                <a:lnTo>
                  <a:pt x="5792" y="45380"/>
                </a:lnTo>
                <a:lnTo>
                  <a:pt x="16018" y="53642"/>
                </a:lnTo>
                <a:lnTo>
                  <a:pt x="22661" y="42495"/>
                </a:lnTo>
                <a:lnTo>
                  <a:pt x="27503" y="30719"/>
                </a:lnTo>
                <a:lnTo>
                  <a:pt x="30934" y="18462"/>
                </a:lnTo>
                <a:lnTo>
                  <a:pt x="33345" y="5870"/>
                </a:lnTo>
                <a:lnTo>
                  <a:pt x="30691" y="139"/>
                </a:lnTo>
                <a:lnTo>
                  <a:pt x="2709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620" y="3141105"/>
            <a:ext cx="20955" cy="52705"/>
          </a:xfrm>
          <a:custGeom>
            <a:avLst/>
            <a:gdLst/>
            <a:ahLst/>
            <a:cxnLst/>
            <a:rect l="l" t="t" r="r" b="b"/>
            <a:pathLst>
              <a:path w="20955" h="52705">
                <a:moveTo>
                  <a:pt x="4779" y="0"/>
                </a:moveTo>
                <a:lnTo>
                  <a:pt x="0" y="52185"/>
                </a:lnTo>
                <a:lnTo>
                  <a:pt x="11360" y="46042"/>
                </a:lnTo>
                <a:lnTo>
                  <a:pt x="18660" y="35766"/>
                </a:lnTo>
                <a:lnTo>
                  <a:pt x="20656" y="23022"/>
                </a:lnTo>
                <a:lnTo>
                  <a:pt x="20358" y="20600"/>
                </a:lnTo>
                <a:lnTo>
                  <a:pt x="14964" y="8215"/>
                </a:lnTo>
                <a:lnTo>
                  <a:pt x="477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8689" y="3120834"/>
            <a:ext cx="55880" cy="55880"/>
          </a:xfrm>
          <a:custGeom>
            <a:avLst/>
            <a:gdLst/>
            <a:ahLst/>
            <a:cxnLst/>
            <a:rect l="l" t="t" r="r" b="b"/>
            <a:pathLst>
              <a:path w="55880" h="55880">
                <a:moveTo>
                  <a:pt x="23429" y="0"/>
                </a:moveTo>
                <a:lnTo>
                  <a:pt x="11359" y="5121"/>
                </a:lnTo>
                <a:lnTo>
                  <a:pt x="3136" y="14777"/>
                </a:lnTo>
                <a:lnTo>
                  <a:pt x="0" y="27244"/>
                </a:lnTo>
                <a:lnTo>
                  <a:pt x="4753" y="41590"/>
                </a:lnTo>
                <a:lnTo>
                  <a:pt x="13337" y="51120"/>
                </a:lnTo>
                <a:lnTo>
                  <a:pt x="24455" y="55491"/>
                </a:lnTo>
                <a:lnTo>
                  <a:pt x="40161" y="51192"/>
                </a:lnTo>
                <a:lnTo>
                  <a:pt x="50523" y="43262"/>
                </a:lnTo>
                <a:lnTo>
                  <a:pt x="55579" y="32858"/>
                </a:lnTo>
                <a:lnTo>
                  <a:pt x="51581" y="16498"/>
                </a:lnTo>
                <a:lnTo>
                  <a:pt x="43981" y="5723"/>
                </a:lnTo>
                <a:lnTo>
                  <a:pt x="33904" y="345"/>
                </a:lnTo>
                <a:lnTo>
                  <a:pt x="2342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344" y="3434713"/>
            <a:ext cx="15875" cy="29209"/>
          </a:xfrm>
          <a:custGeom>
            <a:avLst/>
            <a:gdLst/>
            <a:ahLst/>
            <a:cxnLst/>
            <a:rect l="l" t="t" r="r" b="b"/>
            <a:pathLst>
              <a:path w="15875" h="29210">
                <a:moveTo>
                  <a:pt x="139" y="0"/>
                </a:moveTo>
                <a:lnTo>
                  <a:pt x="0" y="28689"/>
                </a:lnTo>
                <a:lnTo>
                  <a:pt x="5334" y="25704"/>
                </a:lnTo>
                <a:lnTo>
                  <a:pt x="10693" y="22783"/>
                </a:lnTo>
                <a:lnTo>
                  <a:pt x="15824" y="19532"/>
                </a:lnTo>
                <a:lnTo>
                  <a:pt x="13919" y="10629"/>
                </a:lnTo>
                <a:lnTo>
                  <a:pt x="7899" y="3581"/>
                </a:lnTo>
                <a:lnTo>
                  <a:pt x="13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812" y="3328460"/>
            <a:ext cx="53975" cy="55880"/>
          </a:xfrm>
          <a:custGeom>
            <a:avLst/>
            <a:gdLst/>
            <a:ahLst/>
            <a:cxnLst/>
            <a:rect l="l" t="t" r="r" b="b"/>
            <a:pathLst>
              <a:path w="53975" h="55879">
                <a:moveTo>
                  <a:pt x="28903" y="0"/>
                </a:moveTo>
                <a:lnTo>
                  <a:pt x="12672" y="3771"/>
                </a:lnTo>
                <a:lnTo>
                  <a:pt x="3296" y="10574"/>
                </a:lnTo>
                <a:lnTo>
                  <a:pt x="0" y="39691"/>
                </a:lnTo>
                <a:lnTo>
                  <a:pt x="7781" y="49641"/>
                </a:lnTo>
                <a:lnTo>
                  <a:pt x="19029" y="55166"/>
                </a:lnTo>
                <a:lnTo>
                  <a:pt x="29921" y="55502"/>
                </a:lnTo>
                <a:lnTo>
                  <a:pt x="41994" y="50379"/>
                </a:lnTo>
                <a:lnTo>
                  <a:pt x="50218" y="40720"/>
                </a:lnTo>
                <a:lnTo>
                  <a:pt x="53360" y="28250"/>
                </a:lnTo>
                <a:lnTo>
                  <a:pt x="48601" y="13906"/>
                </a:lnTo>
                <a:lnTo>
                  <a:pt x="40017" y="4374"/>
                </a:lnTo>
                <a:lnTo>
                  <a:pt x="2890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10489" y="3309861"/>
            <a:ext cx="36830" cy="50800"/>
          </a:xfrm>
          <a:custGeom>
            <a:avLst/>
            <a:gdLst/>
            <a:ahLst/>
            <a:cxnLst/>
            <a:rect l="l" t="t" r="r" b="b"/>
            <a:pathLst>
              <a:path w="36830" h="50800">
                <a:moveTo>
                  <a:pt x="28820" y="0"/>
                </a:moveTo>
                <a:lnTo>
                  <a:pt x="23423" y="914"/>
                </a:lnTo>
                <a:lnTo>
                  <a:pt x="11352" y="6035"/>
                </a:lnTo>
                <a:lnTo>
                  <a:pt x="3133" y="15703"/>
                </a:lnTo>
                <a:lnTo>
                  <a:pt x="0" y="28186"/>
                </a:lnTo>
                <a:lnTo>
                  <a:pt x="385" y="33223"/>
                </a:lnTo>
                <a:lnTo>
                  <a:pt x="1566" y="40284"/>
                </a:lnTo>
                <a:lnTo>
                  <a:pt x="5313" y="46253"/>
                </a:lnTo>
                <a:lnTo>
                  <a:pt x="10481" y="50418"/>
                </a:lnTo>
                <a:lnTo>
                  <a:pt x="17617" y="39912"/>
                </a:lnTo>
                <a:lnTo>
                  <a:pt x="24363" y="29147"/>
                </a:lnTo>
                <a:lnTo>
                  <a:pt x="30720" y="18139"/>
                </a:lnTo>
                <a:lnTo>
                  <a:pt x="36688" y="6901"/>
                </a:lnTo>
                <a:lnTo>
                  <a:pt x="34103" y="723"/>
                </a:lnTo>
                <a:lnTo>
                  <a:pt x="2882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9558" y="3034780"/>
            <a:ext cx="55880" cy="55880"/>
          </a:xfrm>
          <a:custGeom>
            <a:avLst/>
            <a:gdLst/>
            <a:ahLst/>
            <a:cxnLst/>
            <a:rect l="l" t="t" r="r" b="b"/>
            <a:pathLst>
              <a:path w="55880" h="55880">
                <a:moveTo>
                  <a:pt x="23429" y="0"/>
                </a:moveTo>
                <a:lnTo>
                  <a:pt x="11359" y="5121"/>
                </a:lnTo>
                <a:lnTo>
                  <a:pt x="3136" y="14777"/>
                </a:lnTo>
                <a:lnTo>
                  <a:pt x="0" y="27244"/>
                </a:lnTo>
                <a:lnTo>
                  <a:pt x="4751" y="41590"/>
                </a:lnTo>
                <a:lnTo>
                  <a:pt x="13333" y="51125"/>
                </a:lnTo>
                <a:lnTo>
                  <a:pt x="24448" y="55501"/>
                </a:lnTo>
                <a:lnTo>
                  <a:pt x="40152" y="51197"/>
                </a:lnTo>
                <a:lnTo>
                  <a:pt x="50517" y="43266"/>
                </a:lnTo>
                <a:lnTo>
                  <a:pt x="55577" y="32867"/>
                </a:lnTo>
                <a:lnTo>
                  <a:pt x="51580" y="16503"/>
                </a:lnTo>
                <a:lnTo>
                  <a:pt x="43982" y="5726"/>
                </a:lnTo>
                <a:lnTo>
                  <a:pt x="33908" y="346"/>
                </a:lnTo>
                <a:lnTo>
                  <a:pt x="2342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16019" y="3015898"/>
            <a:ext cx="50800" cy="57150"/>
          </a:xfrm>
          <a:custGeom>
            <a:avLst/>
            <a:gdLst/>
            <a:ahLst/>
            <a:cxnLst/>
            <a:rect l="l" t="t" r="r" b="b"/>
            <a:pathLst>
              <a:path w="50800" h="57150">
                <a:moveTo>
                  <a:pt x="29678" y="0"/>
                </a:moveTo>
                <a:lnTo>
                  <a:pt x="23429" y="1054"/>
                </a:lnTo>
                <a:lnTo>
                  <a:pt x="11359" y="6175"/>
                </a:lnTo>
                <a:lnTo>
                  <a:pt x="3136" y="15832"/>
                </a:lnTo>
                <a:lnTo>
                  <a:pt x="0" y="28298"/>
                </a:lnTo>
                <a:lnTo>
                  <a:pt x="4751" y="42645"/>
                </a:lnTo>
                <a:lnTo>
                  <a:pt x="13333" y="52179"/>
                </a:lnTo>
                <a:lnTo>
                  <a:pt x="24448" y="56556"/>
                </a:lnTo>
                <a:lnTo>
                  <a:pt x="40731" y="52680"/>
                </a:lnTo>
                <a:lnTo>
                  <a:pt x="50298" y="45654"/>
                </a:lnTo>
                <a:lnTo>
                  <a:pt x="49223" y="30855"/>
                </a:lnTo>
                <a:lnTo>
                  <a:pt x="46464" y="18521"/>
                </a:lnTo>
                <a:lnTo>
                  <a:pt x="42603" y="7691"/>
                </a:lnTo>
                <a:lnTo>
                  <a:pt x="35786" y="1143"/>
                </a:lnTo>
                <a:lnTo>
                  <a:pt x="2967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6881" y="2930898"/>
            <a:ext cx="55880" cy="55880"/>
          </a:xfrm>
          <a:custGeom>
            <a:avLst/>
            <a:gdLst/>
            <a:ahLst/>
            <a:cxnLst/>
            <a:rect l="l" t="t" r="r" b="b"/>
            <a:pathLst>
              <a:path w="55880" h="55880">
                <a:moveTo>
                  <a:pt x="23438" y="0"/>
                </a:moveTo>
                <a:lnTo>
                  <a:pt x="11365" y="5122"/>
                </a:lnTo>
                <a:lnTo>
                  <a:pt x="3141" y="14782"/>
                </a:lnTo>
                <a:lnTo>
                  <a:pt x="0" y="27252"/>
                </a:lnTo>
                <a:lnTo>
                  <a:pt x="4758" y="41596"/>
                </a:lnTo>
                <a:lnTo>
                  <a:pt x="13342" y="51128"/>
                </a:lnTo>
                <a:lnTo>
                  <a:pt x="24456" y="55502"/>
                </a:lnTo>
                <a:lnTo>
                  <a:pt x="40163" y="51195"/>
                </a:lnTo>
                <a:lnTo>
                  <a:pt x="50526" y="43260"/>
                </a:lnTo>
                <a:lnTo>
                  <a:pt x="55584" y="32855"/>
                </a:lnTo>
                <a:lnTo>
                  <a:pt x="51579" y="16492"/>
                </a:lnTo>
                <a:lnTo>
                  <a:pt x="43975" y="5720"/>
                </a:lnTo>
                <a:lnTo>
                  <a:pt x="33895" y="346"/>
                </a:lnTo>
                <a:lnTo>
                  <a:pt x="2343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4912" y="3498737"/>
            <a:ext cx="383540" cy="312420"/>
          </a:xfrm>
          <a:custGeom>
            <a:avLst/>
            <a:gdLst/>
            <a:ahLst/>
            <a:cxnLst/>
            <a:rect l="l" t="t" r="r" b="b"/>
            <a:pathLst>
              <a:path w="383540" h="312420">
                <a:moveTo>
                  <a:pt x="198275" y="0"/>
                </a:moveTo>
                <a:lnTo>
                  <a:pt x="149414" y="6739"/>
                </a:lnTo>
                <a:lnTo>
                  <a:pt x="99002" y="28823"/>
                </a:lnTo>
                <a:lnTo>
                  <a:pt x="58886" y="61495"/>
                </a:lnTo>
                <a:lnTo>
                  <a:pt x="28837" y="100504"/>
                </a:lnTo>
                <a:lnTo>
                  <a:pt x="9234" y="144030"/>
                </a:lnTo>
                <a:lnTo>
                  <a:pt x="455" y="190249"/>
                </a:lnTo>
                <a:lnTo>
                  <a:pt x="0" y="205940"/>
                </a:lnTo>
                <a:lnTo>
                  <a:pt x="803" y="221659"/>
                </a:lnTo>
                <a:lnTo>
                  <a:pt x="10905" y="268320"/>
                </a:lnTo>
                <a:lnTo>
                  <a:pt x="32258" y="307514"/>
                </a:lnTo>
                <a:lnTo>
                  <a:pt x="43093" y="312208"/>
                </a:lnTo>
                <a:lnTo>
                  <a:pt x="54994" y="311916"/>
                </a:lnTo>
                <a:lnTo>
                  <a:pt x="72730" y="272345"/>
                </a:lnTo>
                <a:lnTo>
                  <a:pt x="67107" y="260878"/>
                </a:lnTo>
                <a:lnTo>
                  <a:pt x="62525" y="249118"/>
                </a:lnTo>
                <a:lnTo>
                  <a:pt x="58987" y="237116"/>
                </a:lnTo>
                <a:lnTo>
                  <a:pt x="56499" y="224928"/>
                </a:lnTo>
                <a:lnTo>
                  <a:pt x="55065" y="212606"/>
                </a:lnTo>
                <a:lnTo>
                  <a:pt x="54691" y="200203"/>
                </a:lnTo>
                <a:lnTo>
                  <a:pt x="55380" y="187774"/>
                </a:lnTo>
                <a:lnTo>
                  <a:pt x="64398" y="150011"/>
                </a:lnTo>
                <a:lnTo>
                  <a:pt x="83138" y="115252"/>
                </a:lnTo>
                <a:lnTo>
                  <a:pt x="109423" y="87508"/>
                </a:lnTo>
                <a:lnTo>
                  <a:pt x="142919" y="67205"/>
                </a:lnTo>
                <a:lnTo>
                  <a:pt x="191154" y="55264"/>
                </a:lnTo>
                <a:lnTo>
                  <a:pt x="203577" y="54913"/>
                </a:lnTo>
                <a:lnTo>
                  <a:pt x="340282" y="54913"/>
                </a:lnTo>
                <a:lnTo>
                  <a:pt x="339355" y="53990"/>
                </a:lnTo>
                <a:lnTo>
                  <a:pt x="308635" y="30466"/>
                </a:lnTo>
                <a:lnTo>
                  <a:pt x="273634" y="13156"/>
                </a:lnTo>
                <a:lnTo>
                  <a:pt x="235912" y="2979"/>
                </a:lnTo>
                <a:lnTo>
                  <a:pt x="210764" y="219"/>
                </a:lnTo>
                <a:lnTo>
                  <a:pt x="198275" y="0"/>
                </a:lnTo>
                <a:close/>
              </a:path>
              <a:path w="383540" h="312420">
                <a:moveTo>
                  <a:pt x="340282" y="54913"/>
                </a:moveTo>
                <a:lnTo>
                  <a:pt x="203577" y="54913"/>
                </a:lnTo>
                <a:lnTo>
                  <a:pt x="216034" y="55629"/>
                </a:lnTo>
                <a:lnTo>
                  <a:pt x="228468" y="57415"/>
                </a:lnTo>
                <a:lnTo>
                  <a:pt x="266088" y="70050"/>
                </a:lnTo>
                <a:lnTo>
                  <a:pt x="298519" y="91449"/>
                </a:lnTo>
                <a:lnTo>
                  <a:pt x="323770" y="120179"/>
                </a:lnTo>
                <a:lnTo>
                  <a:pt x="330470" y="131237"/>
                </a:lnTo>
                <a:lnTo>
                  <a:pt x="338599" y="140643"/>
                </a:lnTo>
                <a:lnTo>
                  <a:pt x="349363" y="145511"/>
                </a:lnTo>
                <a:lnTo>
                  <a:pt x="361153" y="145418"/>
                </a:lnTo>
                <a:lnTo>
                  <a:pt x="374754" y="137007"/>
                </a:lnTo>
                <a:lnTo>
                  <a:pt x="380607" y="128520"/>
                </a:lnTo>
                <a:lnTo>
                  <a:pt x="383397" y="120690"/>
                </a:lnTo>
                <a:lnTo>
                  <a:pt x="383004" y="112587"/>
                </a:lnTo>
                <a:lnTo>
                  <a:pt x="357067" y="72798"/>
                </a:lnTo>
                <a:lnTo>
                  <a:pt x="348521" y="63114"/>
                </a:lnTo>
                <a:lnTo>
                  <a:pt x="340282" y="5491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437623" y="2789623"/>
            <a:ext cx="332740" cy="370840"/>
          </a:xfrm>
          <a:custGeom>
            <a:avLst/>
            <a:gdLst/>
            <a:ahLst/>
            <a:cxnLst/>
            <a:rect l="l" t="t" r="r" b="b"/>
            <a:pathLst>
              <a:path w="332739" h="370839">
                <a:moveTo>
                  <a:pt x="97068" y="0"/>
                </a:moveTo>
                <a:lnTo>
                  <a:pt x="62303" y="23150"/>
                </a:lnTo>
                <a:lnTo>
                  <a:pt x="36828" y="52536"/>
                </a:lnTo>
                <a:lnTo>
                  <a:pt x="17609" y="86118"/>
                </a:lnTo>
                <a:lnTo>
                  <a:pt x="5120" y="123117"/>
                </a:lnTo>
                <a:lnTo>
                  <a:pt x="57" y="162090"/>
                </a:lnTo>
                <a:lnTo>
                  <a:pt x="0" y="174918"/>
                </a:lnTo>
                <a:lnTo>
                  <a:pt x="719" y="187598"/>
                </a:lnTo>
                <a:lnTo>
                  <a:pt x="11212" y="236387"/>
                </a:lnTo>
                <a:lnTo>
                  <a:pt x="33503" y="281033"/>
                </a:lnTo>
                <a:lnTo>
                  <a:pt x="68889" y="319585"/>
                </a:lnTo>
                <a:lnTo>
                  <a:pt x="109915" y="347486"/>
                </a:lnTo>
                <a:lnTo>
                  <a:pt x="154712" y="364583"/>
                </a:lnTo>
                <a:lnTo>
                  <a:pt x="201410" y="370721"/>
                </a:lnTo>
                <a:lnTo>
                  <a:pt x="217075" y="370305"/>
                </a:lnTo>
                <a:lnTo>
                  <a:pt x="263398" y="361589"/>
                </a:lnTo>
                <a:lnTo>
                  <a:pt x="307258" y="341554"/>
                </a:lnTo>
                <a:lnTo>
                  <a:pt x="330974" y="316188"/>
                </a:lnTo>
                <a:lnTo>
                  <a:pt x="206246" y="316188"/>
                </a:lnTo>
                <a:lnTo>
                  <a:pt x="193569" y="316001"/>
                </a:lnTo>
                <a:lnTo>
                  <a:pt x="154821" y="308408"/>
                </a:lnTo>
                <a:lnTo>
                  <a:pt x="119973" y="291363"/>
                </a:lnTo>
                <a:lnTo>
                  <a:pt x="91076" y="265929"/>
                </a:lnTo>
                <a:lnTo>
                  <a:pt x="68914" y="229444"/>
                </a:lnTo>
                <a:lnTo>
                  <a:pt x="55571" y="182337"/>
                </a:lnTo>
                <a:lnTo>
                  <a:pt x="54889" y="170728"/>
                </a:lnTo>
                <a:lnTo>
                  <a:pt x="55195" y="159155"/>
                </a:lnTo>
                <a:lnTo>
                  <a:pt x="67483" y="109688"/>
                </a:lnTo>
                <a:lnTo>
                  <a:pt x="87595" y="76757"/>
                </a:lnTo>
                <a:lnTo>
                  <a:pt x="117413" y="47092"/>
                </a:lnTo>
                <a:lnTo>
                  <a:pt x="123979" y="36152"/>
                </a:lnTo>
                <a:lnTo>
                  <a:pt x="125825" y="25748"/>
                </a:lnTo>
                <a:lnTo>
                  <a:pt x="123446" y="16263"/>
                </a:lnTo>
                <a:lnTo>
                  <a:pt x="116816" y="6527"/>
                </a:lnTo>
                <a:lnTo>
                  <a:pt x="110860" y="2895"/>
                </a:lnTo>
                <a:lnTo>
                  <a:pt x="97068" y="0"/>
                </a:lnTo>
                <a:close/>
              </a:path>
              <a:path w="332739" h="370839">
                <a:moveTo>
                  <a:pt x="298959" y="283306"/>
                </a:moveTo>
                <a:lnTo>
                  <a:pt x="289053" y="287486"/>
                </a:lnTo>
                <a:lnTo>
                  <a:pt x="288495" y="287883"/>
                </a:lnTo>
                <a:lnTo>
                  <a:pt x="277734" y="295057"/>
                </a:lnTo>
                <a:lnTo>
                  <a:pt x="231185" y="313319"/>
                </a:lnTo>
                <a:lnTo>
                  <a:pt x="206246" y="316188"/>
                </a:lnTo>
                <a:lnTo>
                  <a:pt x="330974" y="316188"/>
                </a:lnTo>
                <a:lnTo>
                  <a:pt x="332223" y="311779"/>
                </a:lnTo>
                <a:lnTo>
                  <a:pt x="330371" y="300033"/>
                </a:lnTo>
                <a:lnTo>
                  <a:pt x="320495" y="289212"/>
                </a:lnTo>
                <a:lnTo>
                  <a:pt x="309732" y="283759"/>
                </a:lnTo>
                <a:lnTo>
                  <a:pt x="298959" y="28330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259109" y="1852709"/>
            <a:ext cx="305435" cy="787400"/>
          </a:xfrm>
          <a:custGeom>
            <a:avLst/>
            <a:gdLst/>
            <a:ahLst/>
            <a:cxnLst/>
            <a:rect l="l" t="t" r="r" b="b"/>
            <a:pathLst>
              <a:path w="305434" h="787400">
                <a:moveTo>
                  <a:pt x="295970" y="0"/>
                </a:moveTo>
                <a:lnTo>
                  <a:pt x="257201" y="22438"/>
                </a:lnTo>
                <a:lnTo>
                  <a:pt x="232358" y="52345"/>
                </a:lnTo>
                <a:lnTo>
                  <a:pt x="218656" y="88314"/>
                </a:lnTo>
                <a:lnTo>
                  <a:pt x="216329" y="113460"/>
                </a:lnTo>
                <a:lnTo>
                  <a:pt x="217173" y="125974"/>
                </a:lnTo>
                <a:lnTo>
                  <a:pt x="219331" y="138308"/>
                </a:lnTo>
                <a:lnTo>
                  <a:pt x="222788" y="150359"/>
                </a:lnTo>
                <a:lnTo>
                  <a:pt x="227526" y="162021"/>
                </a:lnTo>
                <a:lnTo>
                  <a:pt x="234090" y="175312"/>
                </a:lnTo>
                <a:lnTo>
                  <a:pt x="238908" y="188029"/>
                </a:lnTo>
                <a:lnTo>
                  <a:pt x="242064" y="200254"/>
                </a:lnTo>
                <a:lnTo>
                  <a:pt x="243640" y="212071"/>
                </a:lnTo>
                <a:lnTo>
                  <a:pt x="243717" y="223561"/>
                </a:lnTo>
                <a:lnTo>
                  <a:pt x="242378" y="234807"/>
                </a:lnTo>
                <a:lnTo>
                  <a:pt x="226392" y="273196"/>
                </a:lnTo>
                <a:lnTo>
                  <a:pt x="198291" y="299954"/>
                </a:lnTo>
                <a:lnTo>
                  <a:pt x="173834" y="312075"/>
                </a:lnTo>
                <a:lnTo>
                  <a:pt x="162022" y="318972"/>
                </a:lnTo>
                <a:lnTo>
                  <a:pt x="133239" y="345076"/>
                </a:lnTo>
                <a:lnTo>
                  <a:pt x="113064" y="383501"/>
                </a:lnTo>
                <a:lnTo>
                  <a:pt x="108158" y="419404"/>
                </a:lnTo>
                <a:lnTo>
                  <a:pt x="109012" y="431913"/>
                </a:lnTo>
                <a:lnTo>
                  <a:pt x="111183" y="444252"/>
                </a:lnTo>
                <a:lnTo>
                  <a:pt x="114656" y="456314"/>
                </a:lnTo>
                <a:lnTo>
                  <a:pt x="119413" y="467989"/>
                </a:lnTo>
                <a:lnTo>
                  <a:pt x="125969" y="481251"/>
                </a:lnTo>
                <a:lnTo>
                  <a:pt x="130779" y="493952"/>
                </a:lnTo>
                <a:lnTo>
                  <a:pt x="133926" y="506173"/>
                </a:lnTo>
                <a:lnTo>
                  <a:pt x="135490" y="517994"/>
                </a:lnTo>
                <a:lnTo>
                  <a:pt x="135552" y="529496"/>
                </a:lnTo>
                <a:lnTo>
                  <a:pt x="134195" y="540760"/>
                </a:lnTo>
                <a:lnTo>
                  <a:pt x="118231" y="579054"/>
                </a:lnTo>
                <a:lnTo>
                  <a:pt x="90131" y="605808"/>
                </a:lnTo>
                <a:lnTo>
                  <a:pt x="65670" y="617927"/>
                </a:lnTo>
                <a:lnTo>
                  <a:pt x="53856" y="624823"/>
                </a:lnTo>
                <a:lnTo>
                  <a:pt x="25074" y="650930"/>
                </a:lnTo>
                <a:lnTo>
                  <a:pt x="4898" y="689343"/>
                </a:lnTo>
                <a:lnTo>
                  <a:pt x="0" y="725235"/>
                </a:lnTo>
                <a:lnTo>
                  <a:pt x="852" y="737744"/>
                </a:lnTo>
                <a:lnTo>
                  <a:pt x="16481" y="783742"/>
                </a:lnTo>
                <a:lnTo>
                  <a:pt x="23987" y="786968"/>
                </a:lnTo>
                <a:lnTo>
                  <a:pt x="26755" y="786625"/>
                </a:lnTo>
                <a:lnTo>
                  <a:pt x="33105" y="771258"/>
                </a:lnTo>
                <a:lnTo>
                  <a:pt x="27628" y="759853"/>
                </a:lnTo>
                <a:lnTo>
                  <a:pt x="23700" y="747920"/>
                </a:lnTo>
                <a:lnTo>
                  <a:pt x="21346" y="735617"/>
                </a:lnTo>
                <a:lnTo>
                  <a:pt x="20592" y="723103"/>
                </a:lnTo>
                <a:lnTo>
                  <a:pt x="21462" y="710537"/>
                </a:lnTo>
                <a:lnTo>
                  <a:pt x="38150" y="667698"/>
                </a:lnTo>
                <a:lnTo>
                  <a:pt x="66248" y="640942"/>
                </a:lnTo>
                <a:lnTo>
                  <a:pt x="90706" y="628821"/>
                </a:lnTo>
                <a:lnTo>
                  <a:pt x="102521" y="621926"/>
                </a:lnTo>
                <a:lnTo>
                  <a:pt x="131307" y="595823"/>
                </a:lnTo>
                <a:lnTo>
                  <a:pt x="151482" y="557402"/>
                </a:lnTo>
                <a:lnTo>
                  <a:pt x="156381" y="521496"/>
                </a:lnTo>
                <a:lnTo>
                  <a:pt x="155527" y="508989"/>
                </a:lnTo>
                <a:lnTo>
                  <a:pt x="153355" y="496652"/>
                </a:lnTo>
                <a:lnTo>
                  <a:pt x="149881" y="484594"/>
                </a:lnTo>
                <a:lnTo>
                  <a:pt x="145123" y="472920"/>
                </a:lnTo>
                <a:lnTo>
                  <a:pt x="138567" y="459656"/>
                </a:lnTo>
                <a:lnTo>
                  <a:pt x="133755" y="446951"/>
                </a:lnTo>
                <a:lnTo>
                  <a:pt x="130607" y="434728"/>
                </a:lnTo>
                <a:lnTo>
                  <a:pt x="129041" y="422906"/>
                </a:lnTo>
                <a:lnTo>
                  <a:pt x="128974" y="411405"/>
                </a:lnTo>
                <a:lnTo>
                  <a:pt x="130327" y="400145"/>
                </a:lnTo>
                <a:lnTo>
                  <a:pt x="146300" y="361852"/>
                </a:lnTo>
                <a:lnTo>
                  <a:pt x="174397" y="335094"/>
                </a:lnTo>
                <a:lnTo>
                  <a:pt x="198857" y="322973"/>
                </a:lnTo>
                <a:lnTo>
                  <a:pt x="210672" y="316079"/>
                </a:lnTo>
                <a:lnTo>
                  <a:pt x="239459" y="289978"/>
                </a:lnTo>
                <a:lnTo>
                  <a:pt x="259635" y="251548"/>
                </a:lnTo>
                <a:lnTo>
                  <a:pt x="264528" y="215654"/>
                </a:lnTo>
                <a:lnTo>
                  <a:pt x="263676" y="203144"/>
                </a:lnTo>
                <a:lnTo>
                  <a:pt x="261505" y="190805"/>
                </a:lnTo>
                <a:lnTo>
                  <a:pt x="258034" y="178745"/>
                </a:lnTo>
                <a:lnTo>
                  <a:pt x="253278" y="167071"/>
                </a:lnTo>
                <a:lnTo>
                  <a:pt x="246726" y="153800"/>
                </a:lnTo>
                <a:lnTo>
                  <a:pt x="241918" y="141093"/>
                </a:lnTo>
                <a:lnTo>
                  <a:pt x="238771" y="128870"/>
                </a:lnTo>
                <a:lnTo>
                  <a:pt x="237206" y="117049"/>
                </a:lnTo>
                <a:lnTo>
                  <a:pt x="237140" y="105550"/>
                </a:lnTo>
                <a:lnTo>
                  <a:pt x="238492" y="94291"/>
                </a:lnTo>
                <a:lnTo>
                  <a:pt x="254462" y="55996"/>
                </a:lnTo>
                <a:lnTo>
                  <a:pt x="282567" y="29242"/>
                </a:lnTo>
                <a:lnTo>
                  <a:pt x="301558" y="19951"/>
                </a:lnTo>
                <a:lnTo>
                  <a:pt x="303920" y="17119"/>
                </a:lnTo>
                <a:lnTo>
                  <a:pt x="304999" y="11747"/>
                </a:lnTo>
                <a:lnTo>
                  <a:pt x="304809" y="9715"/>
                </a:lnTo>
                <a:lnTo>
                  <a:pt x="301977" y="2578"/>
                </a:lnTo>
                <a:lnTo>
                  <a:pt x="29597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207321" y="1834643"/>
            <a:ext cx="305435" cy="787400"/>
          </a:xfrm>
          <a:custGeom>
            <a:avLst/>
            <a:gdLst/>
            <a:ahLst/>
            <a:cxnLst/>
            <a:rect l="l" t="t" r="r" b="b"/>
            <a:pathLst>
              <a:path w="305434" h="787400">
                <a:moveTo>
                  <a:pt x="295964" y="0"/>
                </a:moveTo>
                <a:lnTo>
                  <a:pt x="257198" y="22436"/>
                </a:lnTo>
                <a:lnTo>
                  <a:pt x="232356" y="52345"/>
                </a:lnTo>
                <a:lnTo>
                  <a:pt x="218650" y="88314"/>
                </a:lnTo>
                <a:lnTo>
                  <a:pt x="216321" y="113461"/>
                </a:lnTo>
                <a:lnTo>
                  <a:pt x="217162" y="125976"/>
                </a:lnTo>
                <a:lnTo>
                  <a:pt x="219318" y="138311"/>
                </a:lnTo>
                <a:lnTo>
                  <a:pt x="222773" y="150362"/>
                </a:lnTo>
                <a:lnTo>
                  <a:pt x="227509" y="162025"/>
                </a:lnTo>
                <a:lnTo>
                  <a:pt x="234078" y="175318"/>
                </a:lnTo>
                <a:lnTo>
                  <a:pt x="238899" y="188035"/>
                </a:lnTo>
                <a:lnTo>
                  <a:pt x="242057" y="200260"/>
                </a:lnTo>
                <a:lnTo>
                  <a:pt x="243634" y="212074"/>
                </a:lnTo>
                <a:lnTo>
                  <a:pt x="243711" y="223563"/>
                </a:lnTo>
                <a:lnTo>
                  <a:pt x="242372" y="234807"/>
                </a:lnTo>
                <a:lnTo>
                  <a:pt x="226384" y="273208"/>
                </a:lnTo>
                <a:lnTo>
                  <a:pt x="198279" y="299960"/>
                </a:lnTo>
                <a:lnTo>
                  <a:pt x="173819" y="312078"/>
                </a:lnTo>
                <a:lnTo>
                  <a:pt x="162007" y="318974"/>
                </a:lnTo>
                <a:lnTo>
                  <a:pt x="133227" y="345076"/>
                </a:lnTo>
                <a:lnTo>
                  <a:pt x="113059" y="383501"/>
                </a:lnTo>
                <a:lnTo>
                  <a:pt x="108159" y="419403"/>
                </a:lnTo>
                <a:lnTo>
                  <a:pt x="109012" y="431911"/>
                </a:lnTo>
                <a:lnTo>
                  <a:pt x="111183" y="444250"/>
                </a:lnTo>
                <a:lnTo>
                  <a:pt x="114655" y="456311"/>
                </a:lnTo>
                <a:lnTo>
                  <a:pt x="119409" y="467986"/>
                </a:lnTo>
                <a:lnTo>
                  <a:pt x="125964" y="481249"/>
                </a:lnTo>
                <a:lnTo>
                  <a:pt x="130774" y="493951"/>
                </a:lnTo>
                <a:lnTo>
                  <a:pt x="133920" y="506172"/>
                </a:lnTo>
                <a:lnTo>
                  <a:pt x="135484" y="517993"/>
                </a:lnTo>
                <a:lnTo>
                  <a:pt x="135547" y="529495"/>
                </a:lnTo>
                <a:lnTo>
                  <a:pt x="134189" y="540759"/>
                </a:lnTo>
                <a:lnTo>
                  <a:pt x="118222" y="579057"/>
                </a:lnTo>
                <a:lnTo>
                  <a:pt x="90125" y="605819"/>
                </a:lnTo>
                <a:lnTo>
                  <a:pt x="65668" y="617936"/>
                </a:lnTo>
                <a:lnTo>
                  <a:pt x="53856" y="624828"/>
                </a:lnTo>
                <a:lnTo>
                  <a:pt x="25072" y="650934"/>
                </a:lnTo>
                <a:lnTo>
                  <a:pt x="4893" y="689355"/>
                </a:lnTo>
                <a:lnTo>
                  <a:pt x="0" y="725254"/>
                </a:lnTo>
                <a:lnTo>
                  <a:pt x="853" y="737764"/>
                </a:lnTo>
                <a:lnTo>
                  <a:pt x="16462" y="783742"/>
                </a:lnTo>
                <a:lnTo>
                  <a:pt x="23968" y="786968"/>
                </a:lnTo>
                <a:lnTo>
                  <a:pt x="26749" y="786625"/>
                </a:lnTo>
                <a:lnTo>
                  <a:pt x="33099" y="771258"/>
                </a:lnTo>
                <a:lnTo>
                  <a:pt x="27623" y="759851"/>
                </a:lnTo>
                <a:lnTo>
                  <a:pt x="23696" y="747916"/>
                </a:lnTo>
                <a:lnTo>
                  <a:pt x="21343" y="735611"/>
                </a:lnTo>
                <a:lnTo>
                  <a:pt x="20587" y="723096"/>
                </a:lnTo>
                <a:lnTo>
                  <a:pt x="21451" y="710528"/>
                </a:lnTo>
                <a:lnTo>
                  <a:pt x="38144" y="667703"/>
                </a:lnTo>
                <a:lnTo>
                  <a:pt x="66243" y="640943"/>
                </a:lnTo>
                <a:lnTo>
                  <a:pt x="90699" y="628822"/>
                </a:lnTo>
                <a:lnTo>
                  <a:pt x="102514" y="621927"/>
                </a:lnTo>
                <a:lnTo>
                  <a:pt x="131301" y="595828"/>
                </a:lnTo>
                <a:lnTo>
                  <a:pt x="151463" y="557402"/>
                </a:lnTo>
                <a:lnTo>
                  <a:pt x="156367" y="521509"/>
                </a:lnTo>
                <a:lnTo>
                  <a:pt x="155512" y="509000"/>
                </a:lnTo>
                <a:lnTo>
                  <a:pt x="153339" y="496662"/>
                </a:lnTo>
                <a:lnTo>
                  <a:pt x="149865" y="484602"/>
                </a:lnTo>
                <a:lnTo>
                  <a:pt x="145108" y="472928"/>
                </a:lnTo>
                <a:lnTo>
                  <a:pt x="138555" y="459659"/>
                </a:lnTo>
                <a:lnTo>
                  <a:pt x="133746" y="446954"/>
                </a:lnTo>
                <a:lnTo>
                  <a:pt x="130599" y="434732"/>
                </a:lnTo>
                <a:lnTo>
                  <a:pt x="129034" y="422910"/>
                </a:lnTo>
                <a:lnTo>
                  <a:pt x="128969" y="411410"/>
                </a:lnTo>
                <a:lnTo>
                  <a:pt x="130322" y="400150"/>
                </a:lnTo>
                <a:lnTo>
                  <a:pt x="146293" y="361858"/>
                </a:lnTo>
                <a:lnTo>
                  <a:pt x="174385" y="335098"/>
                </a:lnTo>
                <a:lnTo>
                  <a:pt x="198841" y="322976"/>
                </a:lnTo>
                <a:lnTo>
                  <a:pt x="210655" y="316084"/>
                </a:lnTo>
                <a:lnTo>
                  <a:pt x="239446" y="289988"/>
                </a:lnTo>
                <a:lnTo>
                  <a:pt x="259629" y="251561"/>
                </a:lnTo>
                <a:lnTo>
                  <a:pt x="264523" y="215670"/>
                </a:lnTo>
                <a:lnTo>
                  <a:pt x="263671" y="203161"/>
                </a:lnTo>
                <a:lnTo>
                  <a:pt x="261501" y="190822"/>
                </a:lnTo>
                <a:lnTo>
                  <a:pt x="258031" y="178761"/>
                </a:lnTo>
                <a:lnTo>
                  <a:pt x="253277" y="167084"/>
                </a:lnTo>
                <a:lnTo>
                  <a:pt x="246724" y="153815"/>
                </a:lnTo>
                <a:lnTo>
                  <a:pt x="241915" y="141110"/>
                </a:lnTo>
                <a:lnTo>
                  <a:pt x="238768" y="128888"/>
                </a:lnTo>
                <a:lnTo>
                  <a:pt x="237201" y="117067"/>
                </a:lnTo>
                <a:lnTo>
                  <a:pt x="237134" y="105566"/>
                </a:lnTo>
                <a:lnTo>
                  <a:pt x="238484" y="94304"/>
                </a:lnTo>
                <a:lnTo>
                  <a:pt x="254455" y="56002"/>
                </a:lnTo>
                <a:lnTo>
                  <a:pt x="282555" y="29246"/>
                </a:lnTo>
                <a:lnTo>
                  <a:pt x="301552" y="19951"/>
                </a:lnTo>
                <a:lnTo>
                  <a:pt x="303902" y="17132"/>
                </a:lnTo>
                <a:lnTo>
                  <a:pt x="304994" y="11747"/>
                </a:lnTo>
                <a:lnTo>
                  <a:pt x="304803" y="9728"/>
                </a:lnTo>
                <a:lnTo>
                  <a:pt x="301971" y="2590"/>
                </a:lnTo>
                <a:lnTo>
                  <a:pt x="2959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155315" y="1817623"/>
            <a:ext cx="305435" cy="787400"/>
          </a:xfrm>
          <a:custGeom>
            <a:avLst/>
            <a:gdLst/>
            <a:ahLst/>
            <a:cxnLst/>
            <a:rect l="l" t="t" r="r" b="b"/>
            <a:pathLst>
              <a:path w="305434" h="787400">
                <a:moveTo>
                  <a:pt x="295958" y="0"/>
                </a:moveTo>
                <a:lnTo>
                  <a:pt x="257199" y="22440"/>
                </a:lnTo>
                <a:lnTo>
                  <a:pt x="232361" y="52350"/>
                </a:lnTo>
                <a:lnTo>
                  <a:pt x="218657" y="88321"/>
                </a:lnTo>
                <a:lnTo>
                  <a:pt x="216316" y="113466"/>
                </a:lnTo>
                <a:lnTo>
                  <a:pt x="217157" y="125978"/>
                </a:lnTo>
                <a:lnTo>
                  <a:pt x="219314" y="138311"/>
                </a:lnTo>
                <a:lnTo>
                  <a:pt x="222770" y="150360"/>
                </a:lnTo>
                <a:lnTo>
                  <a:pt x="227507" y="162021"/>
                </a:lnTo>
                <a:lnTo>
                  <a:pt x="234078" y="175314"/>
                </a:lnTo>
                <a:lnTo>
                  <a:pt x="238902" y="188031"/>
                </a:lnTo>
                <a:lnTo>
                  <a:pt x="242060" y="200254"/>
                </a:lnTo>
                <a:lnTo>
                  <a:pt x="243636" y="212068"/>
                </a:lnTo>
                <a:lnTo>
                  <a:pt x="243711" y="223555"/>
                </a:lnTo>
                <a:lnTo>
                  <a:pt x="242368" y="234799"/>
                </a:lnTo>
                <a:lnTo>
                  <a:pt x="226386" y="273206"/>
                </a:lnTo>
                <a:lnTo>
                  <a:pt x="198284" y="299956"/>
                </a:lnTo>
                <a:lnTo>
                  <a:pt x="173823" y="312076"/>
                </a:lnTo>
                <a:lnTo>
                  <a:pt x="162011" y="318974"/>
                </a:lnTo>
                <a:lnTo>
                  <a:pt x="133227" y="345081"/>
                </a:lnTo>
                <a:lnTo>
                  <a:pt x="113052" y="383501"/>
                </a:lnTo>
                <a:lnTo>
                  <a:pt x="108155" y="419411"/>
                </a:lnTo>
                <a:lnTo>
                  <a:pt x="109010" y="431920"/>
                </a:lnTo>
                <a:lnTo>
                  <a:pt x="111183" y="444258"/>
                </a:lnTo>
                <a:lnTo>
                  <a:pt x="114657" y="456318"/>
                </a:lnTo>
                <a:lnTo>
                  <a:pt x="119415" y="467992"/>
                </a:lnTo>
                <a:lnTo>
                  <a:pt x="125966" y="481260"/>
                </a:lnTo>
                <a:lnTo>
                  <a:pt x="130773" y="493965"/>
                </a:lnTo>
                <a:lnTo>
                  <a:pt x="133918" y="506188"/>
                </a:lnTo>
                <a:lnTo>
                  <a:pt x="135482" y="518010"/>
                </a:lnTo>
                <a:lnTo>
                  <a:pt x="135547" y="529510"/>
                </a:lnTo>
                <a:lnTo>
                  <a:pt x="134193" y="540771"/>
                </a:lnTo>
                <a:lnTo>
                  <a:pt x="118227" y="579055"/>
                </a:lnTo>
                <a:lnTo>
                  <a:pt x="90126" y="605815"/>
                </a:lnTo>
                <a:lnTo>
                  <a:pt x="65670" y="617933"/>
                </a:lnTo>
                <a:lnTo>
                  <a:pt x="53859" y="624826"/>
                </a:lnTo>
                <a:lnTo>
                  <a:pt x="25075" y="650931"/>
                </a:lnTo>
                <a:lnTo>
                  <a:pt x="4899" y="689355"/>
                </a:lnTo>
                <a:lnTo>
                  <a:pt x="0" y="725250"/>
                </a:lnTo>
                <a:lnTo>
                  <a:pt x="851" y="737760"/>
                </a:lnTo>
                <a:lnTo>
                  <a:pt x="16469" y="783755"/>
                </a:lnTo>
                <a:lnTo>
                  <a:pt x="23974" y="786980"/>
                </a:lnTo>
                <a:lnTo>
                  <a:pt x="26743" y="786637"/>
                </a:lnTo>
                <a:lnTo>
                  <a:pt x="33093" y="771270"/>
                </a:lnTo>
                <a:lnTo>
                  <a:pt x="27622" y="759866"/>
                </a:lnTo>
                <a:lnTo>
                  <a:pt x="23697" y="747933"/>
                </a:lnTo>
                <a:lnTo>
                  <a:pt x="21344" y="735630"/>
                </a:lnTo>
                <a:lnTo>
                  <a:pt x="20588" y="723115"/>
                </a:lnTo>
                <a:lnTo>
                  <a:pt x="21453" y="710545"/>
                </a:lnTo>
                <a:lnTo>
                  <a:pt x="38150" y="667696"/>
                </a:lnTo>
                <a:lnTo>
                  <a:pt x="66250" y="640944"/>
                </a:lnTo>
                <a:lnTo>
                  <a:pt x="90708" y="628825"/>
                </a:lnTo>
                <a:lnTo>
                  <a:pt x="102521" y="621928"/>
                </a:lnTo>
                <a:lnTo>
                  <a:pt x="131308" y="595822"/>
                </a:lnTo>
                <a:lnTo>
                  <a:pt x="151470" y="557402"/>
                </a:lnTo>
                <a:lnTo>
                  <a:pt x="156363" y="521507"/>
                </a:lnTo>
                <a:lnTo>
                  <a:pt x="155510" y="508998"/>
                </a:lnTo>
                <a:lnTo>
                  <a:pt x="153338" y="496661"/>
                </a:lnTo>
                <a:lnTo>
                  <a:pt x="149866" y="484601"/>
                </a:lnTo>
                <a:lnTo>
                  <a:pt x="145108" y="472927"/>
                </a:lnTo>
                <a:lnTo>
                  <a:pt x="138557" y="459659"/>
                </a:lnTo>
                <a:lnTo>
                  <a:pt x="133750" y="446953"/>
                </a:lnTo>
                <a:lnTo>
                  <a:pt x="130604" y="434730"/>
                </a:lnTo>
                <a:lnTo>
                  <a:pt x="129040" y="422909"/>
                </a:lnTo>
                <a:lnTo>
                  <a:pt x="128975" y="411409"/>
                </a:lnTo>
                <a:lnTo>
                  <a:pt x="130329" y="400148"/>
                </a:lnTo>
                <a:lnTo>
                  <a:pt x="146293" y="361856"/>
                </a:lnTo>
                <a:lnTo>
                  <a:pt x="174391" y="335100"/>
                </a:lnTo>
                <a:lnTo>
                  <a:pt x="198852" y="322980"/>
                </a:lnTo>
                <a:lnTo>
                  <a:pt x="210664" y="316086"/>
                </a:lnTo>
                <a:lnTo>
                  <a:pt x="239447" y="289984"/>
                </a:lnTo>
                <a:lnTo>
                  <a:pt x="259623" y="251561"/>
                </a:lnTo>
                <a:lnTo>
                  <a:pt x="264529" y="215666"/>
                </a:lnTo>
                <a:lnTo>
                  <a:pt x="263676" y="203157"/>
                </a:lnTo>
                <a:lnTo>
                  <a:pt x="261506" y="190818"/>
                </a:lnTo>
                <a:lnTo>
                  <a:pt x="258035" y="178758"/>
                </a:lnTo>
                <a:lnTo>
                  <a:pt x="253279" y="167083"/>
                </a:lnTo>
                <a:lnTo>
                  <a:pt x="246718" y="153817"/>
                </a:lnTo>
                <a:lnTo>
                  <a:pt x="241904" y="141114"/>
                </a:lnTo>
                <a:lnTo>
                  <a:pt x="238755" y="128894"/>
                </a:lnTo>
                <a:lnTo>
                  <a:pt x="237190" y="117075"/>
                </a:lnTo>
                <a:lnTo>
                  <a:pt x="237128" y="105576"/>
                </a:lnTo>
                <a:lnTo>
                  <a:pt x="238487" y="94316"/>
                </a:lnTo>
                <a:lnTo>
                  <a:pt x="254460" y="55998"/>
                </a:lnTo>
                <a:lnTo>
                  <a:pt x="282562" y="29245"/>
                </a:lnTo>
                <a:lnTo>
                  <a:pt x="301546" y="19951"/>
                </a:lnTo>
                <a:lnTo>
                  <a:pt x="303908" y="17132"/>
                </a:lnTo>
                <a:lnTo>
                  <a:pt x="305000" y="11747"/>
                </a:lnTo>
                <a:lnTo>
                  <a:pt x="304810" y="9728"/>
                </a:lnTo>
                <a:lnTo>
                  <a:pt x="301952" y="2590"/>
                </a:lnTo>
                <a:lnTo>
                  <a:pt x="29595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384111" y="3913125"/>
            <a:ext cx="224944" cy="83850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476196" y="2797193"/>
            <a:ext cx="782320" cy="782320"/>
          </a:xfrm>
          <a:custGeom>
            <a:avLst/>
            <a:gdLst/>
            <a:ahLst/>
            <a:cxnLst/>
            <a:rect l="l" t="t" r="r" b="b"/>
            <a:pathLst>
              <a:path w="782319" h="782320">
                <a:moveTo>
                  <a:pt x="231033" y="602449"/>
                </a:moveTo>
                <a:lnTo>
                  <a:pt x="199301" y="602449"/>
                </a:lnTo>
                <a:lnTo>
                  <a:pt x="331165" y="781964"/>
                </a:lnTo>
                <a:lnTo>
                  <a:pt x="379832" y="746213"/>
                </a:lnTo>
                <a:lnTo>
                  <a:pt x="336638" y="746213"/>
                </a:lnTo>
                <a:lnTo>
                  <a:pt x="231033" y="602449"/>
                </a:lnTo>
                <a:close/>
              </a:path>
              <a:path w="782319" h="782320">
                <a:moveTo>
                  <a:pt x="477073" y="35750"/>
                </a:moveTo>
                <a:lnTo>
                  <a:pt x="445350" y="35750"/>
                </a:lnTo>
                <a:lnTo>
                  <a:pt x="746226" y="445338"/>
                </a:lnTo>
                <a:lnTo>
                  <a:pt x="336638" y="746213"/>
                </a:lnTo>
                <a:lnTo>
                  <a:pt x="379832" y="746213"/>
                </a:lnTo>
                <a:lnTo>
                  <a:pt x="781964" y="450811"/>
                </a:lnTo>
                <a:lnTo>
                  <a:pt x="477073" y="35750"/>
                </a:lnTo>
                <a:close/>
              </a:path>
              <a:path w="782319" h="782320">
                <a:moveTo>
                  <a:pt x="450811" y="0"/>
                </a:moveTo>
                <a:lnTo>
                  <a:pt x="0" y="331165"/>
                </a:lnTo>
                <a:lnTo>
                  <a:pt x="146392" y="530428"/>
                </a:lnTo>
                <a:lnTo>
                  <a:pt x="74409" y="539280"/>
                </a:lnTo>
                <a:lnTo>
                  <a:pt x="165912" y="677176"/>
                </a:lnTo>
                <a:lnTo>
                  <a:pt x="199301" y="602449"/>
                </a:lnTo>
                <a:lnTo>
                  <a:pt x="231033" y="602449"/>
                </a:lnTo>
                <a:lnTo>
                  <a:pt x="211302" y="575589"/>
                </a:lnTo>
                <a:lnTo>
                  <a:pt x="233065" y="526846"/>
                </a:lnTo>
                <a:lnTo>
                  <a:pt x="175488" y="526846"/>
                </a:lnTo>
                <a:lnTo>
                  <a:pt x="35763" y="336638"/>
                </a:lnTo>
                <a:lnTo>
                  <a:pt x="445350" y="35750"/>
                </a:lnTo>
                <a:lnTo>
                  <a:pt x="477073" y="35750"/>
                </a:lnTo>
                <a:lnTo>
                  <a:pt x="450811" y="0"/>
                </a:lnTo>
                <a:close/>
              </a:path>
              <a:path w="782319" h="782320">
                <a:moveTo>
                  <a:pt x="236410" y="519353"/>
                </a:moveTo>
                <a:lnTo>
                  <a:pt x="175488" y="526846"/>
                </a:lnTo>
                <a:lnTo>
                  <a:pt x="233065" y="526846"/>
                </a:lnTo>
                <a:lnTo>
                  <a:pt x="236410" y="51935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429" y="4121928"/>
            <a:ext cx="119380" cy="170815"/>
          </a:xfrm>
          <a:custGeom>
            <a:avLst/>
            <a:gdLst/>
            <a:ahLst/>
            <a:cxnLst/>
            <a:rect l="l" t="t" r="r" b="b"/>
            <a:pathLst>
              <a:path w="119380" h="170814">
                <a:moveTo>
                  <a:pt x="97701" y="0"/>
                </a:moveTo>
                <a:lnTo>
                  <a:pt x="749" y="13411"/>
                </a:lnTo>
                <a:lnTo>
                  <a:pt x="0" y="170395"/>
                </a:lnTo>
                <a:lnTo>
                  <a:pt x="119024" y="153911"/>
                </a:lnTo>
                <a:lnTo>
                  <a:pt x="9770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13960" y="1766997"/>
            <a:ext cx="305435" cy="306070"/>
          </a:xfrm>
          <a:custGeom>
            <a:avLst/>
            <a:gdLst/>
            <a:ahLst/>
            <a:cxnLst/>
            <a:rect l="l" t="t" r="r" b="b"/>
            <a:pathLst>
              <a:path w="305434" h="306069">
                <a:moveTo>
                  <a:pt x="185094" y="178155"/>
                </a:moveTo>
                <a:lnTo>
                  <a:pt x="143168" y="178155"/>
                </a:lnTo>
                <a:lnTo>
                  <a:pt x="198718" y="294474"/>
                </a:lnTo>
                <a:lnTo>
                  <a:pt x="200877" y="299034"/>
                </a:lnTo>
                <a:lnTo>
                  <a:pt x="204712" y="302475"/>
                </a:lnTo>
                <a:lnTo>
                  <a:pt x="214237" y="305841"/>
                </a:lnTo>
                <a:lnTo>
                  <a:pt x="219368" y="305574"/>
                </a:lnTo>
                <a:lnTo>
                  <a:pt x="228500" y="301218"/>
                </a:lnTo>
                <a:lnTo>
                  <a:pt x="231941" y="297395"/>
                </a:lnTo>
                <a:lnTo>
                  <a:pt x="235307" y="287858"/>
                </a:lnTo>
                <a:lnTo>
                  <a:pt x="235040" y="282727"/>
                </a:lnTo>
                <a:lnTo>
                  <a:pt x="185094" y="178155"/>
                </a:lnTo>
                <a:close/>
              </a:path>
              <a:path w="305434" h="306069">
                <a:moveTo>
                  <a:pt x="89930" y="0"/>
                </a:moveTo>
                <a:lnTo>
                  <a:pt x="84799" y="279"/>
                </a:lnTo>
                <a:lnTo>
                  <a:pt x="80227" y="2451"/>
                </a:lnTo>
                <a:lnTo>
                  <a:pt x="71585" y="10833"/>
                </a:lnTo>
                <a:lnTo>
                  <a:pt x="69697" y="22490"/>
                </a:lnTo>
                <a:lnTo>
                  <a:pt x="126849" y="144005"/>
                </a:lnTo>
                <a:lnTo>
                  <a:pt x="10529" y="199555"/>
                </a:lnTo>
                <a:lnTo>
                  <a:pt x="1888" y="207937"/>
                </a:lnTo>
                <a:lnTo>
                  <a:pt x="0" y="219594"/>
                </a:lnTo>
                <a:lnTo>
                  <a:pt x="1614" y="224777"/>
                </a:lnTo>
                <a:lnTo>
                  <a:pt x="3798" y="229336"/>
                </a:lnTo>
                <a:lnTo>
                  <a:pt x="7621" y="232778"/>
                </a:lnTo>
                <a:lnTo>
                  <a:pt x="17146" y="236156"/>
                </a:lnTo>
                <a:lnTo>
                  <a:pt x="22290" y="235877"/>
                </a:lnTo>
                <a:lnTo>
                  <a:pt x="143168" y="178155"/>
                </a:lnTo>
                <a:lnTo>
                  <a:pt x="185094" y="178155"/>
                </a:lnTo>
                <a:lnTo>
                  <a:pt x="177306" y="161848"/>
                </a:lnTo>
                <a:lnTo>
                  <a:pt x="248830" y="127698"/>
                </a:lnTo>
                <a:lnTo>
                  <a:pt x="161012" y="127698"/>
                </a:lnTo>
                <a:lnTo>
                  <a:pt x="103290" y="6819"/>
                </a:lnTo>
                <a:lnTo>
                  <a:pt x="99455" y="3378"/>
                </a:lnTo>
                <a:lnTo>
                  <a:pt x="89930" y="0"/>
                </a:lnTo>
                <a:close/>
              </a:path>
              <a:path w="305434" h="306069">
                <a:moveTo>
                  <a:pt x="287021" y="69710"/>
                </a:moveTo>
                <a:lnTo>
                  <a:pt x="281878" y="69977"/>
                </a:lnTo>
                <a:lnTo>
                  <a:pt x="161012" y="127698"/>
                </a:lnTo>
                <a:lnTo>
                  <a:pt x="248830" y="127698"/>
                </a:lnTo>
                <a:lnTo>
                  <a:pt x="298197" y="104127"/>
                </a:lnTo>
                <a:lnTo>
                  <a:pt x="301639" y="100304"/>
                </a:lnTo>
                <a:lnTo>
                  <a:pt x="305004" y="90766"/>
                </a:lnTo>
                <a:lnTo>
                  <a:pt x="304725" y="85636"/>
                </a:lnTo>
                <a:lnTo>
                  <a:pt x="300369" y="76517"/>
                </a:lnTo>
                <a:lnTo>
                  <a:pt x="296559" y="73075"/>
                </a:lnTo>
                <a:lnTo>
                  <a:pt x="287021" y="6971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850627" y="4299868"/>
            <a:ext cx="715645" cy="643890"/>
          </a:xfrm>
          <a:custGeom>
            <a:avLst/>
            <a:gdLst/>
            <a:ahLst/>
            <a:cxnLst/>
            <a:rect l="l" t="t" r="r" b="b"/>
            <a:pathLst>
              <a:path w="715644" h="643889">
                <a:moveTo>
                  <a:pt x="44972" y="0"/>
                </a:moveTo>
                <a:lnTo>
                  <a:pt x="8968" y="18902"/>
                </a:lnTo>
                <a:lnTo>
                  <a:pt x="0" y="49756"/>
                </a:lnTo>
                <a:lnTo>
                  <a:pt x="2669" y="61934"/>
                </a:lnTo>
                <a:lnTo>
                  <a:pt x="351029" y="622312"/>
                </a:lnTo>
                <a:lnTo>
                  <a:pt x="359643" y="632477"/>
                </a:lnTo>
                <a:lnTo>
                  <a:pt x="370597" y="639596"/>
                </a:lnTo>
                <a:lnTo>
                  <a:pt x="383223" y="643291"/>
                </a:lnTo>
                <a:lnTo>
                  <a:pt x="398667" y="642048"/>
                </a:lnTo>
                <a:lnTo>
                  <a:pt x="411267" y="637840"/>
                </a:lnTo>
                <a:lnTo>
                  <a:pt x="421195" y="630966"/>
                </a:lnTo>
                <a:lnTo>
                  <a:pt x="429246" y="618159"/>
                </a:lnTo>
                <a:lnTo>
                  <a:pt x="382716" y="618147"/>
                </a:lnTo>
                <a:lnTo>
                  <a:pt x="376391" y="614654"/>
                </a:lnTo>
                <a:lnTo>
                  <a:pt x="24385" y="50228"/>
                </a:lnTo>
                <a:lnTo>
                  <a:pt x="24474" y="41592"/>
                </a:lnTo>
                <a:lnTo>
                  <a:pt x="31129" y="31648"/>
                </a:lnTo>
                <a:lnTo>
                  <a:pt x="34431" y="29032"/>
                </a:lnTo>
                <a:lnTo>
                  <a:pt x="41632" y="26314"/>
                </a:lnTo>
                <a:lnTo>
                  <a:pt x="45201" y="25971"/>
                </a:lnTo>
                <a:lnTo>
                  <a:pt x="199042" y="25971"/>
                </a:lnTo>
                <a:lnTo>
                  <a:pt x="44972" y="0"/>
                </a:lnTo>
                <a:close/>
              </a:path>
              <a:path w="715644" h="643889">
                <a:moveTo>
                  <a:pt x="199042" y="25971"/>
                </a:moveTo>
                <a:lnTo>
                  <a:pt x="45201" y="25971"/>
                </a:lnTo>
                <a:lnTo>
                  <a:pt x="679451" y="131762"/>
                </a:lnTo>
                <a:lnTo>
                  <a:pt x="685014" y="136055"/>
                </a:lnTo>
                <a:lnTo>
                  <a:pt x="689497" y="145973"/>
                </a:lnTo>
                <a:lnTo>
                  <a:pt x="689967" y="150164"/>
                </a:lnTo>
                <a:lnTo>
                  <a:pt x="688646" y="156641"/>
                </a:lnTo>
                <a:lnTo>
                  <a:pt x="687770" y="158864"/>
                </a:lnTo>
                <a:lnTo>
                  <a:pt x="402896" y="614667"/>
                </a:lnTo>
                <a:lnTo>
                  <a:pt x="396572" y="618159"/>
                </a:lnTo>
                <a:lnTo>
                  <a:pt x="429254" y="618147"/>
                </a:lnTo>
                <a:lnTo>
                  <a:pt x="708179" y="174459"/>
                </a:lnTo>
                <a:lnTo>
                  <a:pt x="713252" y="163046"/>
                </a:lnTo>
                <a:lnTo>
                  <a:pt x="715049" y="150789"/>
                </a:lnTo>
                <a:lnTo>
                  <a:pt x="713515" y="138485"/>
                </a:lnTo>
                <a:lnTo>
                  <a:pt x="706010" y="124542"/>
                </a:lnTo>
                <a:lnTo>
                  <a:pt x="697069" y="114605"/>
                </a:lnTo>
                <a:lnTo>
                  <a:pt x="686871" y="108290"/>
                </a:lnTo>
                <a:lnTo>
                  <a:pt x="199042" y="2597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293300" y="5506397"/>
            <a:ext cx="1714048" cy="39228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 txBox="1"/>
          <p:nvPr/>
        </p:nvSpPr>
        <p:spPr>
          <a:xfrm>
            <a:off x="4984564" y="3063717"/>
            <a:ext cx="154305" cy="2565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4984564" y="4587716"/>
            <a:ext cx="154305" cy="2565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>
                <a:solidFill>
                  <a:srgbClr val="FFFFFF"/>
                </a:solidFill>
                <a:latin typeface="Arial"/>
                <a:cs typeface="Arial"/>
              </a:rPr>
              <a:t>2</a:t>
            </a:r>
            <a:endParaRPr sz="1800">
              <a:latin typeface="Arial"/>
              <a:cs typeface="Arial"/>
            </a:endParaRPr>
          </a:p>
        </p:txBody>
      </p:sp>
      <p:sp>
        <p:nvSpPr>
          <p:cNvPr id="29" name="Заголовок 28">
            <a:extLst>
              <a:ext uri="{FF2B5EF4-FFF2-40B4-BE49-F238E27FC236}">
                <a16:creationId xmlns:a16="http://schemas.microsoft.com/office/drawing/2014/main" id="{0870551F-140B-40D8-8F21-D31A0BDA78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9941" y="228919"/>
            <a:ext cx="9002712" cy="615553"/>
          </a:xfrm>
        </p:spPr>
        <p:txBody>
          <a:bodyPr/>
          <a:lstStyle/>
          <a:p>
            <a:r>
              <a:rPr lang="ru-RU" sz="2000" dirty="0"/>
              <a:t>Достижение плановых значений показателей по созданию школьных театров, школьных музеев, школьных спортивных клубов</a:t>
            </a:r>
          </a:p>
        </p:txBody>
      </p:sp>
      <p:sp>
        <p:nvSpPr>
          <p:cNvPr id="28" name="Объект 27">
            <a:extLst>
              <a:ext uri="{FF2B5EF4-FFF2-40B4-BE49-F238E27FC236}">
                <a16:creationId xmlns:a16="http://schemas.microsoft.com/office/drawing/2014/main" id="{95EDD268-B4F4-4105-B556-3EB8A2DE5C7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endParaRPr lang="ru-RU" sz="2200" b="1" dirty="0">
              <a:solidFill>
                <a:srgbClr val="66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endParaRPr lang="ru-RU" sz="2400" b="1" dirty="0">
              <a:solidFill>
                <a:srgbClr val="66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1" name="Объект 30">
            <a:extLst>
              <a:ext uri="{FF2B5EF4-FFF2-40B4-BE49-F238E27FC236}">
                <a16:creationId xmlns:a16="http://schemas.microsoft.com/office/drawing/2014/main" id="{D45DC684-C1AF-4740-9464-0B8EF80474AC}"/>
              </a:ext>
            </a:extLst>
          </p:cNvPr>
          <p:cNvGraphicFramePr>
            <a:graphicFrameLocks noGrp="1"/>
          </p:cNvGraphicFramePr>
          <p:nvPr>
            <p:ph sz="half" idx="3"/>
            <p:extLst>
              <p:ext uri="{D42A27DB-BD31-4B8C-83A1-F6EECF244321}">
                <p14:modId xmlns:p14="http://schemas.microsoft.com/office/powerpoint/2010/main" val="3121553063"/>
              </p:ext>
            </p:extLst>
          </p:nvPr>
        </p:nvGraphicFramePr>
        <p:xfrm>
          <a:off x="2598069" y="1004301"/>
          <a:ext cx="9446114" cy="56849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5084">
                  <a:extLst>
                    <a:ext uri="{9D8B030D-6E8A-4147-A177-3AD203B41FA5}">
                      <a16:colId xmlns:a16="http://schemas.microsoft.com/office/drawing/2014/main" val="3071164198"/>
                    </a:ext>
                  </a:extLst>
                </a:gridCol>
                <a:gridCol w="1825247">
                  <a:extLst>
                    <a:ext uri="{9D8B030D-6E8A-4147-A177-3AD203B41FA5}">
                      <a16:colId xmlns:a16="http://schemas.microsoft.com/office/drawing/2014/main" val="1442297011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1419534871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3299711169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529412862"/>
                    </a:ext>
                  </a:extLst>
                </a:gridCol>
                <a:gridCol w="1452383">
                  <a:extLst>
                    <a:ext uri="{9D8B030D-6E8A-4147-A177-3AD203B41FA5}">
                      <a16:colId xmlns:a16="http://schemas.microsoft.com/office/drawing/2014/main" val="1549910561"/>
                    </a:ext>
                  </a:extLst>
                </a:gridCol>
              </a:tblGrid>
              <a:tr h="769794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Муниципальный район/городской округ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74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Количество общеобразовательных организаций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74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Количество театров в федеральном реестре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74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Количество паспортизированных музеев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74A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Количество музеев в федеральном реестре</a:t>
                      </a:r>
                    </a:p>
                    <a:p>
                      <a:pPr algn="ctr"/>
                      <a:endParaRPr lang="ru-RU" sz="11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74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Количество школьных спортивных клубов в федеральном реестре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74A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0738875"/>
                  </a:ext>
                </a:extLst>
              </a:tr>
              <a:tr h="42912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Каменский район</a:t>
                      </a:r>
                      <a:endParaRPr lang="ru-RU" sz="1200" dirty="0">
                        <a:solidFill>
                          <a:srgbClr val="660066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1617646"/>
                  </a:ext>
                </a:extLst>
              </a:tr>
              <a:tr h="38489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Кантемировский район</a:t>
                      </a:r>
                      <a:endParaRPr lang="ru-RU" sz="1200" dirty="0">
                        <a:solidFill>
                          <a:srgbClr val="660066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0523346"/>
                  </a:ext>
                </a:extLst>
              </a:tr>
              <a:tr h="42912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Каширский район</a:t>
                      </a:r>
                      <a:endParaRPr lang="ru-RU" sz="1200" dirty="0">
                        <a:solidFill>
                          <a:srgbClr val="660066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2602625"/>
                  </a:ext>
                </a:extLst>
              </a:tr>
              <a:tr h="38489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Лискинский</a:t>
                      </a:r>
                      <a:r>
                        <a:rPr lang="ru-RU" sz="12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район</a:t>
                      </a:r>
                      <a:endParaRPr lang="ru-RU" sz="1200" dirty="0">
                        <a:solidFill>
                          <a:srgbClr val="660066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4243563"/>
                  </a:ext>
                </a:extLst>
              </a:tr>
              <a:tr h="42912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Нижнедевицкий</a:t>
                      </a:r>
                      <a:r>
                        <a:rPr lang="ru-RU" sz="12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район</a:t>
                      </a:r>
                      <a:endParaRPr lang="ru-RU" sz="1200" dirty="0">
                        <a:solidFill>
                          <a:srgbClr val="660066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0778670"/>
                  </a:ext>
                </a:extLst>
              </a:tr>
              <a:tr h="42912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Новоусманский</a:t>
                      </a:r>
                      <a:r>
                        <a:rPr lang="ru-RU" sz="12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район</a:t>
                      </a:r>
                      <a:endParaRPr lang="ru-RU" sz="1200" dirty="0">
                        <a:solidFill>
                          <a:srgbClr val="660066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7566388"/>
                  </a:ext>
                </a:extLst>
              </a:tr>
              <a:tr h="42912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Новохоперский район</a:t>
                      </a:r>
                      <a:endParaRPr lang="ru-RU" sz="1200" dirty="0">
                        <a:solidFill>
                          <a:srgbClr val="660066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6778997"/>
                  </a:ext>
                </a:extLst>
              </a:tr>
              <a:tr h="42912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Ольховатский район</a:t>
                      </a:r>
                      <a:endParaRPr lang="ru-RU" sz="1200" dirty="0">
                        <a:solidFill>
                          <a:srgbClr val="660066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8349505"/>
                  </a:ext>
                </a:extLst>
              </a:tr>
              <a:tr h="42912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Острогожский</a:t>
                      </a:r>
                      <a:r>
                        <a:rPr lang="ru-RU" sz="12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район</a:t>
                      </a:r>
                      <a:endParaRPr lang="ru-RU" sz="1200" dirty="0">
                        <a:solidFill>
                          <a:srgbClr val="660066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9007901"/>
                  </a:ext>
                </a:extLst>
              </a:tr>
              <a:tr h="42912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Павловский район</a:t>
                      </a:r>
                      <a:endParaRPr lang="ru-RU" sz="1200" dirty="0">
                        <a:solidFill>
                          <a:srgbClr val="660066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0151153"/>
                  </a:ext>
                </a:extLst>
              </a:tr>
              <a:tr h="384897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err="1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Панинский</a:t>
                      </a:r>
                      <a:r>
                        <a:rPr lang="ru-RU" sz="12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район</a:t>
                      </a:r>
                      <a:endParaRPr lang="ru-RU" sz="1200" dirty="0">
                        <a:solidFill>
                          <a:srgbClr val="660066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30529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73930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1262510" y="3634070"/>
            <a:ext cx="209550" cy="364490"/>
          </a:xfrm>
          <a:custGeom>
            <a:avLst/>
            <a:gdLst/>
            <a:ahLst/>
            <a:cxnLst/>
            <a:rect l="l" t="t" r="r" b="b"/>
            <a:pathLst>
              <a:path w="209550" h="364489">
                <a:moveTo>
                  <a:pt x="56337" y="0"/>
                </a:moveTo>
                <a:lnTo>
                  <a:pt x="0" y="25450"/>
                </a:lnTo>
                <a:lnTo>
                  <a:pt x="152933" y="364083"/>
                </a:lnTo>
                <a:lnTo>
                  <a:pt x="204688" y="340702"/>
                </a:lnTo>
                <a:lnTo>
                  <a:pt x="161759" y="340702"/>
                </a:lnTo>
                <a:lnTo>
                  <a:pt x="23367" y="34277"/>
                </a:lnTo>
                <a:lnTo>
                  <a:pt x="47523" y="23368"/>
                </a:lnTo>
                <a:lnTo>
                  <a:pt x="66890" y="23368"/>
                </a:lnTo>
                <a:lnTo>
                  <a:pt x="56337" y="0"/>
                </a:lnTo>
                <a:close/>
              </a:path>
              <a:path w="209550" h="364489">
                <a:moveTo>
                  <a:pt x="66890" y="23368"/>
                </a:moveTo>
                <a:lnTo>
                  <a:pt x="47523" y="23368"/>
                </a:lnTo>
                <a:lnTo>
                  <a:pt x="185902" y="329806"/>
                </a:lnTo>
                <a:lnTo>
                  <a:pt x="161759" y="340702"/>
                </a:lnTo>
                <a:lnTo>
                  <a:pt x="204688" y="340702"/>
                </a:lnTo>
                <a:lnTo>
                  <a:pt x="209270" y="338632"/>
                </a:lnTo>
                <a:lnTo>
                  <a:pt x="66890" y="2336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06035" y="2315128"/>
            <a:ext cx="307340" cy="186055"/>
          </a:xfrm>
          <a:custGeom>
            <a:avLst/>
            <a:gdLst/>
            <a:ahLst/>
            <a:cxnLst/>
            <a:rect l="l" t="t" r="r" b="b"/>
            <a:pathLst>
              <a:path w="307340" h="186055">
                <a:moveTo>
                  <a:pt x="306755" y="0"/>
                </a:moveTo>
                <a:lnTo>
                  <a:pt x="0" y="63512"/>
                </a:lnTo>
                <a:lnTo>
                  <a:pt x="148272" y="186004"/>
                </a:lnTo>
                <a:lnTo>
                  <a:pt x="30675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097159" y="3715474"/>
            <a:ext cx="89535" cy="89535"/>
          </a:xfrm>
          <a:custGeom>
            <a:avLst/>
            <a:gdLst/>
            <a:ahLst/>
            <a:cxnLst/>
            <a:rect l="l" t="t" r="r" b="b"/>
            <a:pathLst>
              <a:path w="89534" h="89535">
                <a:moveTo>
                  <a:pt x="40179" y="0"/>
                </a:moveTo>
                <a:lnTo>
                  <a:pt x="7095" y="20126"/>
                </a:lnTo>
                <a:lnTo>
                  <a:pt x="0" y="40235"/>
                </a:lnTo>
                <a:lnTo>
                  <a:pt x="55" y="52209"/>
                </a:lnTo>
                <a:lnTo>
                  <a:pt x="28786" y="86467"/>
                </a:lnTo>
                <a:lnTo>
                  <a:pt x="49100" y="89158"/>
                </a:lnTo>
                <a:lnTo>
                  <a:pt x="58846" y="87062"/>
                </a:lnTo>
                <a:lnTo>
                  <a:pt x="86816" y="59680"/>
                </a:lnTo>
                <a:lnTo>
                  <a:pt x="89284" y="48932"/>
                </a:lnTo>
                <a:lnTo>
                  <a:pt x="89233" y="36961"/>
                </a:lnTo>
                <a:lnTo>
                  <a:pt x="60497" y="2688"/>
                </a:lnTo>
                <a:lnTo>
                  <a:pt x="4017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947" y="2856193"/>
            <a:ext cx="27305" cy="56515"/>
          </a:xfrm>
          <a:custGeom>
            <a:avLst/>
            <a:gdLst/>
            <a:ahLst/>
            <a:cxnLst/>
            <a:rect l="l" t="t" r="r" b="b"/>
            <a:pathLst>
              <a:path w="27305" h="56514">
                <a:moveTo>
                  <a:pt x="279" y="0"/>
                </a:moveTo>
                <a:lnTo>
                  <a:pt x="0" y="55918"/>
                </a:lnTo>
                <a:lnTo>
                  <a:pt x="2298" y="55892"/>
                </a:lnTo>
                <a:lnTo>
                  <a:pt x="3467" y="55702"/>
                </a:lnTo>
                <a:lnTo>
                  <a:pt x="15537" y="50578"/>
                </a:lnTo>
                <a:lnTo>
                  <a:pt x="23759" y="40918"/>
                </a:lnTo>
                <a:lnTo>
                  <a:pt x="26896" y="28454"/>
                </a:lnTo>
                <a:lnTo>
                  <a:pt x="25654" y="18275"/>
                </a:lnTo>
                <a:lnTo>
                  <a:pt x="27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1917" y="3224581"/>
            <a:ext cx="55880" cy="55880"/>
          </a:xfrm>
          <a:custGeom>
            <a:avLst/>
            <a:gdLst/>
            <a:ahLst/>
            <a:cxnLst/>
            <a:rect l="l" t="t" r="r" b="b"/>
            <a:pathLst>
              <a:path w="55880" h="55879">
                <a:moveTo>
                  <a:pt x="31114" y="0"/>
                </a:moveTo>
                <a:lnTo>
                  <a:pt x="15413" y="4306"/>
                </a:lnTo>
                <a:lnTo>
                  <a:pt x="5053" y="12244"/>
                </a:lnTo>
                <a:lnTo>
                  <a:pt x="0" y="22653"/>
                </a:lnTo>
                <a:lnTo>
                  <a:pt x="3998" y="39008"/>
                </a:lnTo>
                <a:lnTo>
                  <a:pt x="11600" y="49780"/>
                </a:lnTo>
                <a:lnTo>
                  <a:pt x="21680" y="55155"/>
                </a:lnTo>
                <a:lnTo>
                  <a:pt x="32147" y="55499"/>
                </a:lnTo>
                <a:lnTo>
                  <a:pt x="44218" y="50377"/>
                </a:lnTo>
                <a:lnTo>
                  <a:pt x="52440" y="40721"/>
                </a:lnTo>
                <a:lnTo>
                  <a:pt x="55577" y="28254"/>
                </a:lnTo>
                <a:lnTo>
                  <a:pt x="50822" y="13905"/>
                </a:lnTo>
                <a:lnTo>
                  <a:pt x="42236" y="4373"/>
                </a:lnTo>
                <a:lnTo>
                  <a:pt x="3111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47817" y="3206277"/>
            <a:ext cx="33655" cy="53975"/>
          </a:xfrm>
          <a:custGeom>
            <a:avLst/>
            <a:gdLst/>
            <a:ahLst/>
            <a:cxnLst/>
            <a:rect l="l" t="t" r="r" b="b"/>
            <a:pathLst>
              <a:path w="33655" h="53975">
                <a:moveTo>
                  <a:pt x="27096" y="0"/>
                </a:moveTo>
                <a:lnTo>
                  <a:pt x="23426" y="609"/>
                </a:lnTo>
                <a:lnTo>
                  <a:pt x="11354" y="5734"/>
                </a:lnTo>
                <a:lnTo>
                  <a:pt x="3134" y="15396"/>
                </a:lnTo>
                <a:lnTo>
                  <a:pt x="0" y="27869"/>
                </a:lnTo>
                <a:lnTo>
                  <a:pt x="388" y="32931"/>
                </a:lnTo>
                <a:lnTo>
                  <a:pt x="5792" y="45380"/>
                </a:lnTo>
                <a:lnTo>
                  <a:pt x="16018" y="53642"/>
                </a:lnTo>
                <a:lnTo>
                  <a:pt x="22661" y="42495"/>
                </a:lnTo>
                <a:lnTo>
                  <a:pt x="27503" y="30719"/>
                </a:lnTo>
                <a:lnTo>
                  <a:pt x="30934" y="18462"/>
                </a:lnTo>
                <a:lnTo>
                  <a:pt x="33345" y="5870"/>
                </a:lnTo>
                <a:lnTo>
                  <a:pt x="30691" y="139"/>
                </a:lnTo>
                <a:lnTo>
                  <a:pt x="2709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620" y="3141105"/>
            <a:ext cx="20955" cy="52705"/>
          </a:xfrm>
          <a:custGeom>
            <a:avLst/>
            <a:gdLst/>
            <a:ahLst/>
            <a:cxnLst/>
            <a:rect l="l" t="t" r="r" b="b"/>
            <a:pathLst>
              <a:path w="20955" h="52705">
                <a:moveTo>
                  <a:pt x="4779" y="0"/>
                </a:moveTo>
                <a:lnTo>
                  <a:pt x="0" y="52185"/>
                </a:lnTo>
                <a:lnTo>
                  <a:pt x="11360" y="46042"/>
                </a:lnTo>
                <a:lnTo>
                  <a:pt x="18660" y="35766"/>
                </a:lnTo>
                <a:lnTo>
                  <a:pt x="20656" y="23022"/>
                </a:lnTo>
                <a:lnTo>
                  <a:pt x="20358" y="20600"/>
                </a:lnTo>
                <a:lnTo>
                  <a:pt x="14964" y="8215"/>
                </a:lnTo>
                <a:lnTo>
                  <a:pt x="477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8689" y="3120834"/>
            <a:ext cx="55880" cy="55880"/>
          </a:xfrm>
          <a:custGeom>
            <a:avLst/>
            <a:gdLst/>
            <a:ahLst/>
            <a:cxnLst/>
            <a:rect l="l" t="t" r="r" b="b"/>
            <a:pathLst>
              <a:path w="55880" h="55880">
                <a:moveTo>
                  <a:pt x="23429" y="0"/>
                </a:moveTo>
                <a:lnTo>
                  <a:pt x="11359" y="5121"/>
                </a:lnTo>
                <a:lnTo>
                  <a:pt x="3136" y="14777"/>
                </a:lnTo>
                <a:lnTo>
                  <a:pt x="0" y="27244"/>
                </a:lnTo>
                <a:lnTo>
                  <a:pt x="4753" y="41590"/>
                </a:lnTo>
                <a:lnTo>
                  <a:pt x="13337" y="51120"/>
                </a:lnTo>
                <a:lnTo>
                  <a:pt x="24455" y="55491"/>
                </a:lnTo>
                <a:lnTo>
                  <a:pt x="40161" y="51192"/>
                </a:lnTo>
                <a:lnTo>
                  <a:pt x="50523" y="43262"/>
                </a:lnTo>
                <a:lnTo>
                  <a:pt x="55579" y="32858"/>
                </a:lnTo>
                <a:lnTo>
                  <a:pt x="51581" y="16498"/>
                </a:lnTo>
                <a:lnTo>
                  <a:pt x="43981" y="5723"/>
                </a:lnTo>
                <a:lnTo>
                  <a:pt x="33904" y="345"/>
                </a:lnTo>
                <a:lnTo>
                  <a:pt x="2342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344" y="3434713"/>
            <a:ext cx="15875" cy="29209"/>
          </a:xfrm>
          <a:custGeom>
            <a:avLst/>
            <a:gdLst/>
            <a:ahLst/>
            <a:cxnLst/>
            <a:rect l="l" t="t" r="r" b="b"/>
            <a:pathLst>
              <a:path w="15875" h="29210">
                <a:moveTo>
                  <a:pt x="139" y="0"/>
                </a:moveTo>
                <a:lnTo>
                  <a:pt x="0" y="28689"/>
                </a:lnTo>
                <a:lnTo>
                  <a:pt x="5334" y="25704"/>
                </a:lnTo>
                <a:lnTo>
                  <a:pt x="10693" y="22783"/>
                </a:lnTo>
                <a:lnTo>
                  <a:pt x="15824" y="19532"/>
                </a:lnTo>
                <a:lnTo>
                  <a:pt x="13919" y="10629"/>
                </a:lnTo>
                <a:lnTo>
                  <a:pt x="7899" y="3581"/>
                </a:lnTo>
                <a:lnTo>
                  <a:pt x="13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812" y="3328460"/>
            <a:ext cx="53975" cy="55880"/>
          </a:xfrm>
          <a:custGeom>
            <a:avLst/>
            <a:gdLst/>
            <a:ahLst/>
            <a:cxnLst/>
            <a:rect l="l" t="t" r="r" b="b"/>
            <a:pathLst>
              <a:path w="53975" h="55879">
                <a:moveTo>
                  <a:pt x="28903" y="0"/>
                </a:moveTo>
                <a:lnTo>
                  <a:pt x="12672" y="3771"/>
                </a:lnTo>
                <a:lnTo>
                  <a:pt x="3296" y="10574"/>
                </a:lnTo>
                <a:lnTo>
                  <a:pt x="0" y="39691"/>
                </a:lnTo>
                <a:lnTo>
                  <a:pt x="7781" y="49641"/>
                </a:lnTo>
                <a:lnTo>
                  <a:pt x="19029" y="55166"/>
                </a:lnTo>
                <a:lnTo>
                  <a:pt x="29921" y="55502"/>
                </a:lnTo>
                <a:lnTo>
                  <a:pt x="41994" y="50379"/>
                </a:lnTo>
                <a:lnTo>
                  <a:pt x="50218" y="40720"/>
                </a:lnTo>
                <a:lnTo>
                  <a:pt x="53360" y="28250"/>
                </a:lnTo>
                <a:lnTo>
                  <a:pt x="48601" y="13906"/>
                </a:lnTo>
                <a:lnTo>
                  <a:pt x="40017" y="4374"/>
                </a:lnTo>
                <a:lnTo>
                  <a:pt x="2890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10489" y="3309861"/>
            <a:ext cx="36830" cy="50800"/>
          </a:xfrm>
          <a:custGeom>
            <a:avLst/>
            <a:gdLst/>
            <a:ahLst/>
            <a:cxnLst/>
            <a:rect l="l" t="t" r="r" b="b"/>
            <a:pathLst>
              <a:path w="36830" h="50800">
                <a:moveTo>
                  <a:pt x="28820" y="0"/>
                </a:moveTo>
                <a:lnTo>
                  <a:pt x="23423" y="914"/>
                </a:lnTo>
                <a:lnTo>
                  <a:pt x="11352" y="6035"/>
                </a:lnTo>
                <a:lnTo>
                  <a:pt x="3133" y="15703"/>
                </a:lnTo>
                <a:lnTo>
                  <a:pt x="0" y="28186"/>
                </a:lnTo>
                <a:lnTo>
                  <a:pt x="385" y="33223"/>
                </a:lnTo>
                <a:lnTo>
                  <a:pt x="1566" y="40284"/>
                </a:lnTo>
                <a:lnTo>
                  <a:pt x="5313" y="46253"/>
                </a:lnTo>
                <a:lnTo>
                  <a:pt x="10481" y="50418"/>
                </a:lnTo>
                <a:lnTo>
                  <a:pt x="17617" y="39912"/>
                </a:lnTo>
                <a:lnTo>
                  <a:pt x="24363" y="29147"/>
                </a:lnTo>
                <a:lnTo>
                  <a:pt x="30720" y="18139"/>
                </a:lnTo>
                <a:lnTo>
                  <a:pt x="36688" y="6901"/>
                </a:lnTo>
                <a:lnTo>
                  <a:pt x="34103" y="723"/>
                </a:lnTo>
                <a:lnTo>
                  <a:pt x="2882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9558" y="3034780"/>
            <a:ext cx="55880" cy="55880"/>
          </a:xfrm>
          <a:custGeom>
            <a:avLst/>
            <a:gdLst/>
            <a:ahLst/>
            <a:cxnLst/>
            <a:rect l="l" t="t" r="r" b="b"/>
            <a:pathLst>
              <a:path w="55880" h="55880">
                <a:moveTo>
                  <a:pt x="23429" y="0"/>
                </a:moveTo>
                <a:lnTo>
                  <a:pt x="11359" y="5121"/>
                </a:lnTo>
                <a:lnTo>
                  <a:pt x="3136" y="14777"/>
                </a:lnTo>
                <a:lnTo>
                  <a:pt x="0" y="27244"/>
                </a:lnTo>
                <a:lnTo>
                  <a:pt x="4751" y="41590"/>
                </a:lnTo>
                <a:lnTo>
                  <a:pt x="13333" y="51125"/>
                </a:lnTo>
                <a:lnTo>
                  <a:pt x="24448" y="55501"/>
                </a:lnTo>
                <a:lnTo>
                  <a:pt x="40152" y="51197"/>
                </a:lnTo>
                <a:lnTo>
                  <a:pt x="50517" y="43266"/>
                </a:lnTo>
                <a:lnTo>
                  <a:pt x="55577" y="32867"/>
                </a:lnTo>
                <a:lnTo>
                  <a:pt x="51580" y="16503"/>
                </a:lnTo>
                <a:lnTo>
                  <a:pt x="43982" y="5726"/>
                </a:lnTo>
                <a:lnTo>
                  <a:pt x="33908" y="346"/>
                </a:lnTo>
                <a:lnTo>
                  <a:pt x="2342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16019" y="3015898"/>
            <a:ext cx="50800" cy="57150"/>
          </a:xfrm>
          <a:custGeom>
            <a:avLst/>
            <a:gdLst/>
            <a:ahLst/>
            <a:cxnLst/>
            <a:rect l="l" t="t" r="r" b="b"/>
            <a:pathLst>
              <a:path w="50800" h="57150">
                <a:moveTo>
                  <a:pt x="29678" y="0"/>
                </a:moveTo>
                <a:lnTo>
                  <a:pt x="23429" y="1054"/>
                </a:lnTo>
                <a:lnTo>
                  <a:pt x="11359" y="6175"/>
                </a:lnTo>
                <a:lnTo>
                  <a:pt x="3136" y="15832"/>
                </a:lnTo>
                <a:lnTo>
                  <a:pt x="0" y="28298"/>
                </a:lnTo>
                <a:lnTo>
                  <a:pt x="4751" y="42645"/>
                </a:lnTo>
                <a:lnTo>
                  <a:pt x="13333" y="52179"/>
                </a:lnTo>
                <a:lnTo>
                  <a:pt x="24448" y="56556"/>
                </a:lnTo>
                <a:lnTo>
                  <a:pt x="40731" y="52680"/>
                </a:lnTo>
                <a:lnTo>
                  <a:pt x="50298" y="45654"/>
                </a:lnTo>
                <a:lnTo>
                  <a:pt x="49223" y="30855"/>
                </a:lnTo>
                <a:lnTo>
                  <a:pt x="46464" y="18521"/>
                </a:lnTo>
                <a:lnTo>
                  <a:pt x="42603" y="7691"/>
                </a:lnTo>
                <a:lnTo>
                  <a:pt x="35786" y="1143"/>
                </a:lnTo>
                <a:lnTo>
                  <a:pt x="2967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6881" y="2930898"/>
            <a:ext cx="55880" cy="55880"/>
          </a:xfrm>
          <a:custGeom>
            <a:avLst/>
            <a:gdLst/>
            <a:ahLst/>
            <a:cxnLst/>
            <a:rect l="l" t="t" r="r" b="b"/>
            <a:pathLst>
              <a:path w="55880" h="55880">
                <a:moveTo>
                  <a:pt x="23438" y="0"/>
                </a:moveTo>
                <a:lnTo>
                  <a:pt x="11365" y="5122"/>
                </a:lnTo>
                <a:lnTo>
                  <a:pt x="3141" y="14782"/>
                </a:lnTo>
                <a:lnTo>
                  <a:pt x="0" y="27252"/>
                </a:lnTo>
                <a:lnTo>
                  <a:pt x="4758" y="41596"/>
                </a:lnTo>
                <a:lnTo>
                  <a:pt x="13342" y="51128"/>
                </a:lnTo>
                <a:lnTo>
                  <a:pt x="24456" y="55502"/>
                </a:lnTo>
                <a:lnTo>
                  <a:pt x="40163" y="51195"/>
                </a:lnTo>
                <a:lnTo>
                  <a:pt x="50526" y="43260"/>
                </a:lnTo>
                <a:lnTo>
                  <a:pt x="55584" y="32855"/>
                </a:lnTo>
                <a:lnTo>
                  <a:pt x="51579" y="16492"/>
                </a:lnTo>
                <a:lnTo>
                  <a:pt x="43975" y="5720"/>
                </a:lnTo>
                <a:lnTo>
                  <a:pt x="33895" y="346"/>
                </a:lnTo>
                <a:lnTo>
                  <a:pt x="2343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4912" y="3498737"/>
            <a:ext cx="383540" cy="312420"/>
          </a:xfrm>
          <a:custGeom>
            <a:avLst/>
            <a:gdLst/>
            <a:ahLst/>
            <a:cxnLst/>
            <a:rect l="l" t="t" r="r" b="b"/>
            <a:pathLst>
              <a:path w="383540" h="312420">
                <a:moveTo>
                  <a:pt x="198275" y="0"/>
                </a:moveTo>
                <a:lnTo>
                  <a:pt x="149414" y="6739"/>
                </a:lnTo>
                <a:lnTo>
                  <a:pt x="99002" y="28823"/>
                </a:lnTo>
                <a:lnTo>
                  <a:pt x="58886" y="61495"/>
                </a:lnTo>
                <a:lnTo>
                  <a:pt x="28837" y="100504"/>
                </a:lnTo>
                <a:lnTo>
                  <a:pt x="9234" y="144030"/>
                </a:lnTo>
                <a:lnTo>
                  <a:pt x="455" y="190249"/>
                </a:lnTo>
                <a:lnTo>
                  <a:pt x="0" y="205940"/>
                </a:lnTo>
                <a:lnTo>
                  <a:pt x="803" y="221659"/>
                </a:lnTo>
                <a:lnTo>
                  <a:pt x="10905" y="268320"/>
                </a:lnTo>
                <a:lnTo>
                  <a:pt x="32258" y="307514"/>
                </a:lnTo>
                <a:lnTo>
                  <a:pt x="43093" y="312208"/>
                </a:lnTo>
                <a:lnTo>
                  <a:pt x="54994" y="311916"/>
                </a:lnTo>
                <a:lnTo>
                  <a:pt x="72730" y="272345"/>
                </a:lnTo>
                <a:lnTo>
                  <a:pt x="67107" y="260878"/>
                </a:lnTo>
                <a:lnTo>
                  <a:pt x="62525" y="249118"/>
                </a:lnTo>
                <a:lnTo>
                  <a:pt x="58987" y="237116"/>
                </a:lnTo>
                <a:lnTo>
                  <a:pt x="56499" y="224928"/>
                </a:lnTo>
                <a:lnTo>
                  <a:pt x="55065" y="212606"/>
                </a:lnTo>
                <a:lnTo>
                  <a:pt x="54691" y="200203"/>
                </a:lnTo>
                <a:lnTo>
                  <a:pt x="55380" y="187774"/>
                </a:lnTo>
                <a:lnTo>
                  <a:pt x="64398" y="150011"/>
                </a:lnTo>
                <a:lnTo>
                  <a:pt x="83138" y="115252"/>
                </a:lnTo>
                <a:lnTo>
                  <a:pt x="109423" y="87508"/>
                </a:lnTo>
                <a:lnTo>
                  <a:pt x="142919" y="67205"/>
                </a:lnTo>
                <a:lnTo>
                  <a:pt x="191154" y="55264"/>
                </a:lnTo>
                <a:lnTo>
                  <a:pt x="203577" y="54913"/>
                </a:lnTo>
                <a:lnTo>
                  <a:pt x="340282" y="54913"/>
                </a:lnTo>
                <a:lnTo>
                  <a:pt x="339355" y="53990"/>
                </a:lnTo>
                <a:lnTo>
                  <a:pt x="308635" y="30466"/>
                </a:lnTo>
                <a:lnTo>
                  <a:pt x="273634" y="13156"/>
                </a:lnTo>
                <a:lnTo>
                  <a:pt x="235912" y="2979"/>
                </a:lnTo>
                <a:lnTo>
                  <a:pt x="210764" y="219"/>
                </a:lnTo>
                <a:lnTo>
                  <a:pt x="198275" y="0"/>
                </a:lnTo>
                <a:close/>
              </a:path>
              <a:path w="383540" h="312420">
                <a:moveTo>
                  <a:pt x="340282" y="54913"/>
                </a:moveTo>
                <a:lnTo>
                  <a:pt x="203577" y="54913"/>
                </a:lnTo>
                <a:lnTo>
                  <a:pt x="216034" y="55629"/>
                </a:lnTo>
                <a:lnTo>
                  <a:pt x="228468" y="57415"/>
                </a:lnTo>
                <a:lnTo>
                  <a:pt x="266088" y="70050"/>
                </a:lnTo>
                <a:lnTo>
                  <a:pt x="298519" y="91449"/>
                </a:lnTo>
                <a:lnTo>
                  <a:pt x="323770" y="120179"/>
                </a:lnTo>
                <a:lnTo>
                  <a:pt x="330470" y="131237"/>
                </a:lnTo>
                <a:lnTo>
                  <a:pt x="338599" y="140643"/>
                </a:lnTo>
                <a:lnTo>
                  <a:pt x="349363" y="145511"/>
                </a:lnTo>
                <a:lnTo>
                  <a:pt x="361153" y="145418"/>
                </a:lnTo>
                <a:lnTo>
                  <a:pt x="374754" y="137007"/>
                </a:lnTo>
                <a:lnTo>
                  <a:pt x="380607" y="128520"/>
                </a:lnTo>
                <a:lnTo>
                  <a:pt x="383397" y="120690"/>
                </a:lnTo>
                <a:lnTo>
                  <a:pt x="383004" y="112587"/>
                </a:lnTo>
                <a:lnTo>
                  <a:pt x="357067" y="72798"/>
                </a:lnTo>
                <a:lnTo>
                  <a:pt x="348521" y="63114"/>
                </a:lnTo>
                <a:lnTo>
                  <a:pt x="340282" y="5491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437623" y="2789623"/>
            <a:ext cx="332740" cy="370840"/>
          </a:xfrm>
          <a:custGeom>
            <a:avLst/>
            <a:gdLst/>
            <a:ahLst/>
            <a:cxnLst/>
            <a:rect l="l" t="t" r="r" b="b"/>
            <a:pathLst>
              <a:path w="332739" h="370839">
                <a:moveTo>
                  <a:pt x="97068" y="0"/>
                </a:moveTo>
                <a:lnTo>
                  <a:pt x="62303" y="23150"/>
                </a:lnTo>
                <a:lnTo>
                  <a:pt x="36828" y="52536"/>
                </a:lnTo>
                <a:lnTo>
                  <a:pt x="17609" y="86118"/>
                </a:lnTo>
                <a:lnTo>
                  <a:pt x="5120" y="123117"/>
                </a:lnTo>
                <a:lnTo>
                  <a:pt x="57" y="162090"/>
                </a:lnTo>
                <a:lnTo>
                  <a:pt x="0" y="174918"/>
                </a:lnTo>
                <a:lnTo>
                  <a:pt x="719" y="187598"/>
                </a:lnTo>
                <a:lnTo>
                  <a:pt x="11212" y="236387"/>
                </a:lnTo>
                <a:lnTo>
                  <a:pt x="33503" y="281033"/>
                </a:lnTo>
                <a:lnTo>
                  <a:pt x="68889" y="319585"/>
                </a:lnTo>
                <a:lnTo>
                  <a:pt x="109915" y="347486"/>
                </a:lnTo>
                <a:lnTo>
                  <a:pt x="154712" y="364583"/>
                </a:lnTo>
                <a:lnTo>
                  <a:pt x="201410" y="370721"/>
                </a:lnTo>
                <a:lnTo>
                  <a:pt x="217075" y="370305"/>
                </a:lnTo>
                <a:lnTo>
                  <a:pt x="263398" y="361589"/>
                </a:lnTo>
                <a:lnTo>
                  <a:pt x="307258" y="341554"/>
                </a:lnTo>
                <a:lnTo>
                  <a:pt x="330974" y="316188"/>
                </a:lnTo>
                <a:lnTo>
                  <a:pt x="206246" y="316188"/>
                </a:lnTo>
                <a:lnTo>
                  <a:pt x="193569" y="316001"/>
                </a:lnTo>
                <a:lnTo>
                  <a:pt x="154821" y="308408"/>
                </a:lnTo>
                <a:lnTo>
                  <a:pt x="119973" y="291363"/>
                </a:lnTo>
                <a:lnTo>
                  <a:pt x="91076" y="265929"/>
                </a:lnTo>
                <a:lnTo>
                  <a:pt x="68914" y="229444"/>
                </a:lnTo>
                <a:lnTo>
                  <a:pt x="55571" y="182337"/>
                </a:lnTo>
                <a:lnTo>
                  <a:pt x="54889" y="170728"/>
                </a:lnTo>
                <a:lnTo>
                  <a:pt x="55195" y="159155"/>
                </a:lnTo>
                <a:lnTo>
                  <a:pt x="67483" y="109688"/>
                </a:lnTo>
                <a:lnTo>
                  <a:pt x="87595" y="76757"/>
                </a:lnTo>
                <a:lnTo>
                  <a:pt x="117413" y="47092"/>
                </a:lnTo>
                <a:lnTo>
                  <a:pt x="123979" y="36152"/>
                </a:lnTo>
                <a:lnTo>
                  <a:pt x="125825" y="25748"/>
                </a:lnTo>
                <a:lnTo>
                  <a:pt x="123446" y="16263"/>
                </a:lnTo>
                <a:lnTo>
                  <a:pt x="116816" y="6527"/>
                </a:lnTo>
                <a:lnTo>
                  <a:pt x="110860" y="2895"/>
                </a:lnTo>
                <a:lnTo>
                  <a:pt x="97068" y="0"/>
                </a:lnTo>
                <a:close/>
              </a:path>
              <a:path w="332739" h="370839">
                <a:moveTo>
                  <a:pt x="298959" y="283306"/>
                </a:moveTo>
                <a:lnTo>
                  <a:pt x="289053" y="287486"/>
                </a:lnTo>
                <a:lnTo>
                  <a:pt x="288495" y="287883"/>
                </a:lnTo>
                <a:lnTo>
                  <a:pt x="277734" y="295057"/>
                </a:lnTo>
                <a:lnTo>
                  <a:pt x="231185" y="313319"/>
                </a:lnTo>
                <a:lnTo>
                  <a:pt x="206246" y="316188"/>
                </a:lnTo>
                <a:lnTo>
                  <a:pt x="330974" y="316188"/>
                </a:lnTo>
                <a:lnTo>
                  <a:pt x="332223" y="311779"/>
                </a:lnTo>
                <a:lnTo>
                  <a:pt x="330371" y="300033"/>
                </a:lnTo>
                <a:lnTo>
                  <a:pt x="320495" y="289212"/>
                </a:lnTo>
                <a:lnTo>
                  <a:pt x="309732" y="283759"/>
                </a:lnTo>
                <a:lnTo>
                  <a:pt x="298959" y="28330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259109" y="1852709"/>
            <a:ext cx="305435" cy="787400"/>
          </a:xfrm>
          <a:custGeom>
            <a:avLst/>
            <a:gdLst/>
            <a:ahLst/>
            <a:cxnLst/>
            <a:rect l="l" t="t" r="r" b="b"/>
            <a:pathLst>
              <a:path w="305434" h="787400">
                <a:moveTo>
                  <a:pt x="295970" y="0"/>
                </a:moveTo>
                <a:lnTo>
                  <a:pt x="257201" y="22438"/>
                </a:lnTo>
                <a:lnTo>
                  <a:pt x="232358" y="52345"/>
                </a:lnTo>
                <a:lnTo>
                  <a:pt x="218656" y="88314"/>
                </a:lnTo>
                <a:lnTo>
                  <a:pt x="216329" y="113460"/>
                </a:lnTo>
                <a:lnTo>
                  <a:pt x="217173" y="125974"/>
                </a:lnTo>
                <a:lnTo>
                  <a:pt x="219331" y="138308"/>
                </a:lnTo>
                <a:lnTo>
                  <a:pt x="222788" y="150359"/>
                </a:lnTo>
                <a:lnTo>
                  <a:pt x="227526" y="162021"/>
                </a:lnTo>
                <a:lnTo>
                  <a:pt x="234090" y="175312"/>
                </a:lnTo>
                <a:lnTo>
                  <a:pt x="238908" y="188029"/>
                </a:lnTo>
                <a:lnTo>
                  <a:pt x="242064" y="200254"/>
                </a:lnTo>
                <a:lnTo>
                  <a:pt x="243640" y="212071"/>
                </a:lnTo>
                <a:lnTo>
                  <a:pt x="243717" y="223561"/>
                </a:lnTo>
                <a:lnTo>
                  <a:pt x="242378" y="234807"/>
                </a:lnTo>
                <a:lnTo>
                  <a:pt x="226392" y="273196"/>
                </a:lnTo>
                <a:lnTo>
                  <a:pt x="198291" y="299954"/>
                </a:lnTo>
                <a:lnTo>
                  <a:pt x="173834" y="312075"/>
                </a:lnTo>
                <a:lnTo>
                  <a:pt x="162022" y="318972"/>
                </a:lnTo>
                <a:lnTo>
                  <a:pt x="133239" y="345076"/>
                </a:lnTo>
                <a:lnTo>
                  <a:pt x="113064" y="383501"/>
                </a:lnTo>
                <a:lnTo>
                  <a:pt x="108158" y="419404"/>
                </a:lnTo>
                <a:lnTo>
                  <a:pt x="109012" y="431913"/>
                </a:lnTo>
                <a:lnTo>
                  <a:pt x="111183" y="444252"/>
                </a:lnTo>
                <a:lnTo>
                  <a:pt x="114656" y="456314"/>
                </a:lnTo>
                <a:lnTo>
                  <a:pt x="119413" y="467989"/>
                </a:lnTo>
                <a:lnTo>
                  <a:pt x="125969" y="481251"/>
                </a:lnTo>
                <a:lnTo>
                  <a:pt x="130779" y="493952"/>
                </a:lnTo>
                <a:lnTo>
                  <a:pt x="133926" y="506173"/>
                </a:lnTo>
                <a:lnTo>
                  <a:pt x="135490" y="517994"/>
                </a:lnTo>
                <a:lnTo>
                  <a:pt x="135552" y="529496"/>
                </a:lnTo>
                <a:lnTo>
                  <a:pt x="134195" y="540760"/>
                </a:lnTo>
                <a:lnTo>
                  <a:pt x="118231" y="579054"/>
                </a:lnTo>
                <a:lnTo>
                  <a:pt x="90131" y="605808"/>
                </a:lnTo>
                <a:lnTo>
                  <a:pt x="65670" y="617927"/>
                </a:lnTo>
                <a:lnTo>
                  <a:pt x="53856" y="624823"/>
                </a:lnTo>
                <a:lnTo>
                  <a:pt x="25074" y="650930"/>
                </a:lnTo>
                <a:lnTo>
                  <a:pt x="4898" y="689343"/>
                </a:lnTo>
                <a:lnTo>
                  <a:pt x="0" y="725235"/>
                </a:lnTo>
                <a:lnTo>
                  <a:pt x="852" y="737744"/>
                </a:lnTo>
                <a:lnTo>
                  <a:pt x="16481" y="783742"/>
                </a:lnTo>
                <a:lnTo>
                  <a:pt x="23987" y="786968"/>
                </a:lnTo>
                <a:lnTo>
                  <a:pt x="26755" y="786625"/>
                </a:lnTo>
                <a:lnTo>
                  <a:pt x="33105" y="771258"/>
                </a:lnTo>
                <a:lnTo>
                  <a:pt x="27628" y="759853"/>
                </a:lnTo>
                <a:lnTo>
                  <a:pt x="23700" y="747920"/>
                </a:lnTo>
                <a:lnTo>
                  <a:pt x="21346" y="735617"/>
                </a:lnTo>
                <a:lnTo>
                  <a:pt x="20592" y="723103"/>
                </a:lnTo>
                <a:lnTo>
                  <a:pt x="21462" y="710537"/>
                </a:lnTo>
                <a:lnTo>
                  <a:pt x="38150" y="667698"/>
                </a:lnTo>
                <a:lnTo>
                  <a:pt x="66248" y="640942"/>
                </a:lnTo>
                <a:lnTo>
                  <a:pt x="90706" y="628821"/>
                </a:lnTo>
                <a:lnTo>
                  <a:pt x="102521" y="621926"/>
                </a:lnTo>
                <a:lnTo>
                  <a:pt x="131307" y="595823"/>
                </a:lnTo>
                <a:lnTo>
                  <a:pt x="151482" y="557402"/>
                </a:lnTo>
                <a:lnTo>
                  <a:pt x="156381" y="521496"/>
                </a:lnTo>
                <a:lnTo>
                  <a:pt x="155527" y="508989"/>
                </a:lnTo>
                <a:lnTo>
                  <a:pt x="153355" y="496652"/>
                </a:lnTo>
                <a:lnTo>
                  <a:pt x="149881" y="484594"/>
                </a:lnTo>
                <a:lnTo>
                  <a:pt x="145123" y="472920"/>
                </a:lnTo>
                <a:lnTo>
                  <a:pt x="138567" y="459656"/>
                </a:lnTo>
                <a:lnTo>
                  <a:pt x="133755" y="446951"/>
                </a:lnTo>
                <a:lnTo>
                  <a:pt x="130607" y="434728"/>
                </a:lnTo>
                <a:lnTo>
                  <a:pt x="129041" y="422906"/>
                </a:lnTo>
                <a:lnTo>
                  <a:pt x="128974" y="411405"/>
                </a:lnTo>
                <a:lnTo>
                  <a:pt x="130327" y="400145"/>
                </a:lnTo>
                <a:lnTo>
                  <a:pt x="146300" y="361852"/>
                </a:lnTo>
                <a:lnTo>
                  <a:pt x="174397" y="335094"/>
                </a:lnTo>
                <a:lnTo>
                  <a:pt x="198857" y="322973"/>
                </a:lnTo>
                <a:lnTo>
                  <a:pt x="210672" y="316079"/>
                </a:lnTo>
                <a:lnTo>
                  <a:pt x="239459" y="289978"/>
                </a:lnTo>
                <a:lnTo>
                  <a:pt x="259635" y="251548"/>
                </a:lnTo>
                <a:lnTo>
                  <a:pt x="264528" y="215654"/>
                </a:lnTo>
                <a:lnTo>
                  <a:pt x="263676" y="203144"/>
                </a:lnTo>
                <a:lnTo>
                  <a:pt x="261505" y="190805"/>
                </a:lnTo>
                <a:lnTo>
                  <a:pt x="258034" y="178745"/>
                </a:lnTo>
                <a:lnTo>
                  <a:pt x="253278" y="167071"/>
                </a:lnTo>
                <a:lnTo>
                  <a:pt x="246726" y="153800"/>
                </a:lnTo>
                <a:lnTo>
                  <a:pt x="241918" y="141093"/>
                </a:lnTo>
                <a:lnTo>
                  <a:pt x="238771" y="128870"/>
                </a:lnTo>
                <a:lnTo>
                  <a:pt x="237206" y="117049"/>
                </a:lnTo>
                <a:lnTo>
                  <a:pt x="237140" y="105550"/>
                </a:lnTo>
                <a:lnTo>
                  <a:pt x="238492" y="94291"/>
                </a:lnTo>
                <a:lnTo>
                  <a:pt x="254462" y="55996"/>
                </a:lnTo>
                <a:lnTo>
                  <a:pt x="282567" y="29242"/>
                </a:lnTo>
                <a:lnTo>
                  <a:pt x="301558" y="19951"/>
                </a:lnTo>
                <a:lnTo>
                  <a:pt x="303920" y="17119"/>
                </a:lnTo>
                <a:lnTo>
                  <a:pt x="304999" y="11747"/>
                </a:lnTo>
                <a:lnTo>
                  <a:pt x="304809" y="9715"/>
                </a:lnTo>
                <a:lnTo>
                  <a:pt x="301977" y="2578"/>
                </a:lnTo>
                <a:lnTo>
                  <a:pt x="29597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207321" y="1834643"/>
            <a:ext cx="305435" cy="787400"/>
          </a:xfrm>
          <a:custGeom>
            <a:avLst/>
            <a:gdLst/>
            <a:ahLst/>
            <a:cxnLst/>
            <a:rect l="l" t="t" r="r" b="b"/>
            <a:pathLst>
              <a:path w="305434" h="787400">
                <a:moveTo>
                  <a:pt x="295964" y="0"/>
                </a:moveTo>
                <a:lnTo>
                  <a:pt x="257198" y="22436"/>
                </a:lnTo>
                <a:lnTo>
                  <a:pt x="232356" y="52345"/>
                </a:lnTo>
                <a:lnTo>
                  <a:pt x="218650" y="88314"/>
                </a:lnTo>
                <a:lnTo>
                  <a:pt x="216321" y="113461"/>
                </a:lnTo>
                <a:lnTo>
                  <a:pt x="217162" y="125976"/>
                </a:lnTo>
                <a:lnTo>
                  <a:pt x="219318" y="138311"/>
                </a:lnTo>
                <a:lnTo>
                  <a:pt x="222773" y="150362"/>
                </a:lnTo>
                <a:lnTo>
                  <a:pt x="227509" y="162025"/>
                </a:lnTo>
                <a:lnTo>
                  <a:pt x="234078" y="175318"/>
                </a:lnTo>
                <a:lnTo>
                  <a:pt x="238899" y="188035"/>
                </a:lnTo>
                <a:lnTo>
                  <a:pt x="242057" y="200260"/>
                </a:lnTo>
                <a:lnTo>
                  <a:pt x="243634" y="212074"/>
                </a:lnTo>
                <a:lnTo>
                  <a:pt x="243711" y="223563"/>
                </a:lnTo>
                <a:lnTo>
                  <a:pt x="242372" y="234807"/>
                </a:lnTo>
                <a:lnTo>
                  <a:pt x="226384" y="273208"/>
                </a:lnTo>
                <a:lnTo>
                  <a:pt x="198279" y="299960"/>
                </a:lnTo>
                <a:lnTo>
                  <a:pt x="173819" y="312078"/>
                </a:lnTo>
                <a:lnTo>
                  <a:pt x="162007" y="318974"/>
                </a:lnTo>
                <a:lnTo>
                  <a:pt x="133227" y="345076"/>
                </a:lnTo>
                <a:lnTo>
                  <a:pt x="113059" y="383501"/>
                </a:lnTo>
                <a:lnTo>
                  <a:pt x="108159" y="419403"/>
                </a:lnTo>
                <a:lnTo>
                  <a:pt x="109012" y="431911"/>
                </a:lnTo>
                <a:lnTo>
                  <a:pt x="111183" y="444250"/>
                </a:lnTo>
                <a:lnTo>
                  <a:pt x="114655" y="456311"/>
                </a:lnTo>
                <a:lnTo>
                  <a:pt x="119409" y="467986"/>
                </a:lnTo>
                <a:lnTo>
                  <a:pt x="125964" y="481249"/>
                </a:lnTo>
                <a:lnTo>
                  <a:pt x="130774" y="493951"/>
                </a:lnTo>
                <a:lnTo>
                  <a:pt x="133920" y="506172"/>
                </a:lnTo>
                <a:lnTo>
                  <a:pt x="135484" y="517993"/>
                </a:lnTo>
                <a:lnTo>
                  <a:pt x="135547" y="529495"/>
                </a:lnTo>
                <a:lnTo>
                  <a:pt x="134189" y="540759"/>
                </a:lnTo>
                <a:lnTo>
                  <a:pt x="118222" y="579057"/>
                </a:lnTo>
                <a:lnTo>
                  <a:pt x="90125" y="605819"/>
                </a:lnTo>
                <a:lnTo>
                  <a:pt x="65668" y="617936"/>
                </a:lnTo>
                <a:lnTo>
                  <a:pt x="53856" y="624828"/>
                </a:lnTo>
                <a:lnTo>
                  <a:pt x="25072" y="650934"/>
                </a:lnTo>
                <a:lnTo>
                  <a:pt x="4893" y="689355"/>
                </a:lnTo>
                <a:lnTo>
                  <a:pt x="0" y="725254"/>
                </a:lnTo>
                <a:lnTo>
                  <a:pt x="853" y="737764"/>
                </a:lnTo>
                <a:lnTo>
                  <a:pt x="16462" y="783742"/>
                </a:lnTo>
                <a:lnTo>
                  <a:pt x="23968" y="786968"/>
                </a:lnTo>
                <a:lnTo>
                  <a:pt x="26749" y="786625"/>
                </a:lnTo>
                <a:lnTo>
                  <a:pt x="33099" y="771258"/>
                </a:lnTo>
                <a:lnTo>
                  <a:pt x="27623" y="759851"/>
                </a:lnTo>
                <a:lnTo>
                  <a:pt x="23696" y="747916"/>
                </a:lnTo>
                <a:lnTo>
                  <a:pt x="21343" y="735611"/>
                </a:lnTo>
                <a:lnTo>
                  <a:pt x="20587" y="723096"/>
                </a:lnTo>
                <a:lnTo>
                  <a:pt x="21451" y="710528"/>
                </a:lnTo>
                <a:lnTo>
                  <a:pt x="38144" y="667703"/>
                </a:lnTo>
                <a:lnTo>
                  <a:pt x="66243" y="640943"/>
                </a:lnTo>
                <a:lnTo>
                  <a:pt x="90699" y="628822"/>
                </a:lnTo>
                <a:lnTo>
                  <a:pt x="102514" y="621927"/>
                </a:lnTo>
                <a:lnTo>
                  <a:pt x="131301" y="595828"/>
                </a:lnTo>
                <a:lnTo>
                  <a:pt x="151463" y="557402"/>
                </a:lnTo>
                <a:lnTo>
                  <a:pt x="156367" y="521509"/>
                </a:lnTo>
                <a:lnTo>
                  <a:pt x="155512" y="509000"/>
                </a:lnTo>
                <a:lnTo>
                  <a:pt x="153339" y="496662"/>
                </a:lnTo>
                <a:lnTo>
                  <a:pt x="149865" y="484602"/>
                </a:lnTo>
                <a:lnTo>
                  <a:pt x="145108" y="472928"/>
                </a:lnTo>
                <a:lnTo>
                  <a:pt x="138555" y="459659"/>
                </a:lnTo>
                <a:lnTo>
                  <a:pt x="133746" y="446954"/>
                </a:lnTo>
                <a:lnTo>
                  <a:pt x="130599" y="434732"/>
                </a:lnTo>
                <a:lnTo>
                  <a:pt x="129034" y="422910"/>
                </a:lnTo>
                <a:lnTo>
                  <a:pt x="128969" y="411410"/>
                </a:lnTo>
                <a:lnTo>
                  <a:pt x="130322" y="400150"/>
                </a:lnTo>
                <a:lnTo>
                  <a:pt x="146293" y="361858"/>
                </a:lnTo>
                <a:lnTo>
                  <a:pt x="174385" y="335098"/>
                </a:lnTo>
                <a:lnTo>
                  <a:pt x="198841" y="322976"/>
                </a:lnTo>
                <a:lnTo>
                  <a:pt x="210655" y="316084"/>
                </a:lnTo>
                <a:lnTo>
                  <a:pt x="239446" y="289988"/>
                </a:lnTo>
                <a:lnTo>
                  <a:pt x="259629" y="251561"/>
                </a:lnTo>
                <a:lnTo>
                  <a:pt x="264523" y="215670"/>
                </a:lnTo>
                <a:lnTo>
                  <a:pt x="263671" y="203161"/>
                </a:lnTo>
                <a:lnTo>
                  <a:pt x="261501" y="190822"/>
                </a:lnTo>
                <a:lnTo>
                  <a:pt x="258031" y="178761"/>
                </a:lnTo>
                <a:lnTo>
                  <a:pt x="253277" y="167084"/>
                </a:lnTo>
                <a:lnTo>
                  <a:pt x="246724" y="153815"/>
                </a:lnTo>
                <a:lnTo>
                  <a:pt x="241915" y="141110"/>
                </a:lnTo>
                <a:lnTo>
                  <a:pt x="238768" y="128888"/>
                </a:lnTo>
                <a:lnTo>
                  <a:pt x="237201" y="117067"/>
                </a:lnTo>
                <a:lnTo>
                  <a:pt x="237134" y="105566"/>
                </a:lnTo>
                <a:lnTo>
                  <a:pt x="238484" y="94304"/>
                </a:lnTo>
                <a:lnTo>
                  <a:pt x="254455" y="56002"/>
                </a:lnTo>
                <a:lnTo>
                  <a:pt x="282555" y="29246"/>
                </a:lnTo>
                <a:lnTo>
                  <a:pt x="301552" y="19951"/>
                </a:lnTo>
                <a:lnTo>
                  <a:pt x="303902" y="17132"/>
                </a:lnTo>
                <a:lnTo>
                  <a:pt x="304994" y="11747"/>
                </a:lnTo>
                <a:lnTo>
                  <a:pt x="304803" y="9728"/>
                </a:lnTo>
                <a:lnTo>
                  <a:pt x="301971" y="2590"/>
                </a:lnTo>
                <a:lnTo>
                  <a:pt x="2959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155315" y="1817623"/>
            <a:ext cx="305435" cy="787400"/>
          </a:xfrm>
          <a:custGeom>
            <a:avLst/>
            <a:gdLst/>
            <a:ahLst/>
            <a:cxnLst/>
            <a:rect l="l" t="t" r="r" b="b"/>
            <a:pathLst>
              <a:path w="305434" h="787400">
                <a:moveTo>
                  <a:pt x="295958" y="0"/>
                </a:moveTo>
                <a:lnTo>
                  <a:pt x="257199" y="22440"/>
                </a:lnTo>
                <a:lnTo>
                  <a:pt x="232361" y="52350"/>
                </a:lnTo>
                <a:lnTo>
                  <a:pt x="218657" y="88321"/>
                </a:lnTo>
                <a:lnTo>
                  <a:pt x="216316" y="113466"/>
                </a:lnTo>
                <a:lnTo>
                  <a:pt x="217157" y="125978"/>
                </a:lnTo>
                <a:lnTo>
                  <a:pt x="219314" y="138311"/>
                </a:lnTo>
                <a:lnTo>
                  <a:pt x="222770" y="150360"/>
                </a:lnTo>
                <a:lnTo>
                  <a:pt x="227507" y="162021"/>
                </a:lnTo>
                <a:lnTo>
                  <a:pt x="234078" y="175314"/>
                </a:lnTo>
                <a:lnTo>
                  <a:pt x="238902" y="188031"/>
                </a:lnTo>
                <a:lnTo>
                  <a:pt x="242060" y="200254"/>
                </a:lnTo>
                <a:lnTo>
                  <a:pt x="243636" y="212068"/>
                </a:lnTo>
                <a:lnTo>
                  <a:pt x="243711" y="223555"/>
                </a:lnTo>
                <a:lnTo>
                  <a:pt x="242368" y="234799"/>
                </a:lnTo>
                <a:lnTo>
                  <a:pt x="226386" y="273206"/>
                </a:lnTo>
                <a:lnTo>
                  <a:pt x="198284" y="299956"/>
                </a:lnTo>
                <a:lnTo>
                  <a:pt x="173823" y="312076"/>
                </a:lnTo>
                <a:lnTo>
                  <a:pt x="162011" y="318974"/>
                </a:lnTo>
                <a:lnTo>
                  <a:pt x="133227" y="345081"/>
                </a:lnTo>
                <a:lnTo>
                  <a:pt x="113052" y="383501"/>
                </a:lnTo>
                <a:lnTo>
                  <a:pt x="108155" y="419411"/>
                </a:lnTo>
                <a:lnTo>
                  <a:pt x="109010" y="431920"/>
                </a:lnTo>
                <a:lnTo>
                  <a:pt x="111183" y="444258"/>
                </a:lnTo>
                <a:lnTo>
                  <a:pt x="114657" y="456318"/>
                </a:lnTo>
                <a:lnTo>
                  <a:pt x="119415" y="467992"/>
                </a:lnTo>
                <a:lnTo>
                  <a:pt x="125966" y="481260"/>
                </a:lnTo>
                <a:lnTo>
                  <a:pt x="130773" y="493965"/>
                </a:lnTo>
                <a:lnTo>
                  <a:pt x="133918" y="506188"/>
                </a:lnTo>
                <a:lnTo>
                  <a:pt x="135482" y="518010"/>
                </a:lnTo>
                <a:lnTo>
                  <a:pt x="135547" y="529510"/>
                </a:lnTo>
                <a:lnTo>
                  <a:pt x="134193" y="540771"/>
                </a:lnTo>
                <a:lnTo>
                  <a:pt x="118227" y="579055"/>
                </a:lnTo>
                <a:lnTo>
                  <a:pt x="90126" y="605815"/>
                </a:lnTo>
                <a:lnTo>
                  <a:pt x="65670" y="617933"/>
                </a:lnTo>
                <a:lnTo>
                  <a:pt x="53859" y="624826"/>
                </a:lnTo>
                <a:lnTo>
                  <a:pt x="25075" y="650931"/>
                </a:lnTo>
                <a:lnTo>
                  <a:pt x="4899" y="689355"/>
                </a:lnTo>
                <a:lnTo>
                  <a:pt x="0" y="725250"/>
                </a:lnTo>
                <a:lnTo>
                  <a:pt x="851" y="737760"/>
                </a:lnTo>
                <a:lnTo>
                  <a:pt x="16469" y="783755"/>
                </a:lnTo>
                <a:lnTo>
                  <a:pt x="23974" y="786980"/>
                </a:lnTo>
                <a:lnTo>
                  <a:pt x="26743" y="786637"/>
                </a:lnTo>
                <a:lnTo>
                  <a:pt x="33093" y="771270"/>
                </a:lnTo>
                <a:lnTo>
                  <a:pt x="27622" y="759866"/>
                </a:lnTo>
                <a:lnTo>
                  <a:pt x="23697" y="747933"/>
                </a:lnTo>
                <a:lnTo>
                  <a:pt x="21344" y="735630"/>
                </a:lnTo>
                <a:lnTo>
                  <a:pt x="20588" y="723115"/>
                </a:lnTo>
                <a:lnTo>
                  <a:pt x="21453" y="710545"/>
                </a:lnTo>
                <a:lnTo>
                  <a:pt x="38150" y="667696"/>
                </a:lnTo>
                <a:lnTo>
                  <a:pt x="66250" y="640944"/>
                </a:lnTo>
                <a:lnTo>
                  <a:pt x="90708" y="628825"/>
                </a:lnTo>
                <a:lnTo>
                  <a:pt x="102521" y="621928"/>
                </a:lnTo>
                <a:lnTo>
                  <a:pt x="131308" y="595822"/>
                </a:lnTo>
                <a:lnTo>
                  <a:pt x="151470" y="557402"/>
                </a:lnTo>
                <a:lnTo>
                  <a:pt x="156363" y="521507"/>
                </a:lnTo>
                <a:lnTo>
                  <a:pt x="155510" y="508998"/>
                </a:lnTo>
                <a:lnTo>
                  <a:pt x="153338" y="496661"/>
                </a:lnTo>
                <a:lnTo>
                  <a:pt x="149866" y="484601"/>
                </a:lnTo>
                <a:lnTo>
                  <a:pt x="145108" y="472927"/>
                </a:lnTo>
                <a:lnTo>
                  <a:pt x="138557" y="459659"/>
                </a:lnTo>
                <a:lnTo>
                  <a:pt x="133750" y="446953"/>
                </a:lnTo>
                <a:lnTo>
                  <a:pt x="130604" y="434730"/>
                </a:lnTo>
                <a:lnTo>
                  <a:pt x="129040" y="422909"/>
                </a:lnTo>
                <a:lnTo>
                  <a:pt x="128975" y="411409"/>
                </a:lnTo>
                <a:lnTo>
                  <a:pt x="130329" y="400148"/>
                </a:lnTo>
                <a:lnTo>
                  <a:pt x="146293" y="361856"/>
                </a:lnTo>
                <a:lnTo>
                  <a:pt x="174391" y="335100"/>
                </a:lnTo>
                <a:lnTo>
                  <a:pt x="198852" y="322980"/>
                </a:lnTo>
                <a:lnTo>
                  <a:pt x="210664" y="316086"/>
                </a:lnTo>
                <a:lnTo>
                  <a:pt x="239447" y="289984"/>
                </a:lnTo>
                <a:lnTo>
                  <a:pt x="259623" y="251561"/>
                </a:lnTo>
                <a:lnTo>
                  <a:pt x="264529" y="215666"/>
                </a:lnTo>
                <a:lnTo>
                  <a:pt x="263676" y="203157"/>
                </a:lnTo>
                <a:lnTo>
                  <a:pt x="261506" y="190818"/>
                </a:lnTo>
                <a:lnTo>
                  <a:pt x="258035" y="178758"/>
                </a:lnTo>
                <a:lnTo>
                  <a:pt x="253279" y="167083"/>
                </a:lnTo>
                <a:lnTo>
                  <a:pt x="246718" y="153817"/>
                </a:lnTo>
                <a:lnTo>
                  <a:pt x="241904" y="141114"/>
                </a:lnTo>
                <a:lnTo>
                  <a:pt x="238755" y="128894"/>
                </a:lnTo>
                <a:lnTo>
                  <a:pt x="237190" y="117075"/>
                </a:lnTo>
                <a:lnTo>
                  <a:pt x="237128" y="105576"/>
                </a:lnTo>
                <a:lnTo>
                  <a:pt x="238487" y="94316"/>
                </a:lnTo>
                <a:lnTo>
                  <a:pt x="254460" y="55998"/>
                </a:lnTo>
                <a:lnTo>
                  <a:pt x="282562" y="29245"/>
                </a:lnTo>
                <a:lnTo>
                  <a:pt x="301546" y="19951"/>
                </a:lnTo>
                <a:lnTo>
                  <a:pt x="303908" y="17132"/>
                </a:lnTo>
                <a:lnTo>
                  <a:pt x="305000" y="11747"/>
                </a:lnTo>
                <a:lnTo>
                  <a:pt x="304810" y="9728"/>
                </a:lnTo>
                <a:lnTo>
                  <a:pt x="301952" y="2590"/>
                </a:lnTo>
                <a:lnTo>
                  <a:pt x="29595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384111" y="3913125"/>
            <a:ext cx="224944" cy="83850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476196" y="2797193"/>
            <a:ext cx="782320" cy="782320"/>
          </a:xfrm>
          <a:custGeom>
            <a:avLst/>
            <a:gdLst/>
            <a:ahLst/>
            <a:cxnLst/>
            <a:rect l="l" t="t" r="r" b="b"/>
            <a:pathLst>
              <a:path w="782319" h="782320">
                <a:moveTo>
                  <a:pt x="231033" y="602449"/>
                </a:moveTo>
                <a:lnTo>
                  <a:pt x="199301" y="602449"/>
                </a:lnTo>
                <a:lnTo>
                  <a:pt x="331165" y="781964"/>
                </a:lnTo>
                <a:lnTo>
                  <a:pt x="379832" y="746213"/>
                </a:lnTo>
                <a:lnTo>
                  <a:pt x="336638" y="746213"/>
                </a:lnTo>
                <a:lnTo>
                  <a:pt x="231033" y="602449"/>
                </a:lnTo>
                <a:close/>
              </a:path>
              <a:path w="782319" h="782320">
                <a:moveTo>
                  <a:pt x="477073" y="35750"/>
                </a:moveTo>
                <a:lnTo>
                  <a:pt x="445350" y="35750"/>
                </a:lnTo>
                <a:lnTo>
                  <a:pt x="746226" y="445338"/>
                </a:lnTo>
                <a:lnTo>
                  <a:pt x="336638" y="746213"/>
                </a:lnTo>
                <a:lnTo>
                  <a:pt x="379832" y="746213"/>
                </a:lnTo>
                <a:lnTo>
                  <a:pt x="781964" y="450811"/>
                </a:lnTo>
                <a:lnTo>
                  <a:pt x="477073" y="35750"/>
                </a:lnTo>
                <a:close/>
              </a:path>
              <a:path w="782319" h="782320">
                <a:moveTo>
                  <a:pt x="450811" y="0"/>
                </a:moveTo>
                <a:lnTo>
                  <a:pt x="0" y="331165"/>
                </a:lnTo>
                <a:lnTo>
                  <a:pt x="146392" y="530428"/>
                </a:lnTo>
                <a:lnTo>
                  <a:pt x="74409" y="539280"/>
                </a:lnTo>
                <a:lnTo>
                  <a:pt x="165912" y="677176"/>
                </a:lnTo>
                <a:lnTo>
                  <a:pt x="199301" y="602449"/>
                </a:lnTo>
                <a:lnTo>
                  <a:pt x="231033" y="602449"/>
                </a:lnTo>
                <a:lnTo>
                  <a:pt x="211302" y="575589"/>
                </a:lnTo>
                <a:lnTo>
                  <a:pt x="233065" y="526846"/>
                </a:lnTo>
                <a:lnTo>
                  <a:pt x="175488" y="526846"/>
                </a:lnTo>
                <a:lnTo>
                  <a:pt x="35763" y="336638"/>
                </a:lnTo>
                <a:lnTo>
                  <a:pt x="445350" y="35750"/>
                </a:lnTo>
                <a:lnTo>
                  <a:pt x="477073" y="35750"/>
                </a:lnTo>
                <a:lnTo>
                  <a:pt x="450811" y="0"/>
                </a:lnTo>
                <a:close/>
              </a:path>
              <a:path w="782319" h="782320">
                <a:moveTo>
                  <a:pt x="236410" y="519353"/>
                </a:moveTo>
                <a:lnTo>
                  <a:pt x="175488" y="526846"/>
                </a:lnTo>
                <a:lnTo>
                  <a:pt x="233065" y="526846"/>
                </a:lnTo>
                <a:lnTo>
                  <a:pt x="236410" y="51935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429" y="4121928"/>
            <a:ext cx="119380" cy="170815"/>
          </a:xfrm>
          <a:custGeom>
            <a:avLst/>
            <a:gdLst/>
            <a:ahLst/>
            <a:cxnLst/>
            <a:rect l="l" t="t" r="r" b="b"/>
            <a:pathLst>
              <a:path w="119380" h="170814">
                <a:moveTo>
                  <a:pt x="97701" y="0"/>
                </a:moveTo>
                <a:lnTo>
                  <a:pt x="749" y="13411"/>
                </a:lnTo>
                <a:lnTo>
                  <a:pt x="0" y="170395"/>
                </a:lnTo>
                <a:lnTo>
                  <a:pt x="119024" y="153911"/>
                </a:lnTo>
                <a:lnTo>
                  <a:pt x="9770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13960" y="1766997"/>
            <a:ext cx="305435" cy="306070"/>
          </a:xfrm>
          <a:custGeom>
            <a:avLst/>
            <a:gdLst/>
            <a:ahLst/>
            <a:cxnLst/>
            <a:rect l="l" t="t" r="r" b="b"/>
            <a:pathLst>
              <a:path w="305434" h="306069">
                <a:moveTo>
                  <a:pt x="185094" y="178155"/>
                </a:moveTo>
                <a:lnTo>
                  <a:pt x="143168" y="178155"/>
                </a:lnTo>
                <a:lnTo>
                  <a:pt x="198718" y="294474"/>
                </a:lnTo>
                <a:lnTo>
                  <a:pt x="200877" y="299034"/>
                </a:lnTo>
                <a:lnTo>
                  <a:pt x="204712" y="302475"/>
                </a:lnTo>
                <a:lnTo>
                  <a:pt x="214237" y="305841"/>
                </a:lnTo>
                <a:lnTo>
                  <a:pt x="219368" y="305574"/>
                </a:lnTo>
                <a:lnTo>
                  <a:pt x="228500" y="301218"/>
                </a:lnTo>
                <a:lnTo>
                  <a:pt x="231941" y="297395"/>
                </a:lnTo>
                <a:lnTo>
                  <a:pt x="235307" y="287858"/>
                </a:lnTo>
                <a:lnTo>
                  <a:pt x="235040" y="282727"/>
                </a:lnTo>
                <a:lnTo>
                  <a:pt x="185094" y="178155"/>
                </a:lnTo>
                <a:close/>
              </a:path>
              <a:path w="305434" h="306069">
                <a:moveTo>
                  <a:pt x="89930" y="0"/>
                </a:moveTo>
                <a:lnTo>
                  <a:pt x="84799" y="279"/>
                </a:lnTo>
                <a:lnTo>
                  <a:pt x="80227" y="2451"/>
                </a:lnTo>
                <a:lnTo>
                  <a:pt x="71585" y="10833"/>
                </a:lnTo>
                <a:lnTo>
                  <a:pt x="69697" y="22490"/>
                </a:lnTo>
                <a:lnTo>
                  <a:pt x="126849" y="144005"/>
                </a:lnTo>
                <a:lnTo>
                  <a:pt x="10529" y="199555"/>
                </a:lnTo>
                <a:lnTo>
                  <a:pt x="1888" y="207937"/>
                </a:lnTo>
                <a:lnTo>
                  <a:pt x="0" y="219594"/>
                </a:lnTo>
                <a:lnTo>
                  <a:pt x="1614" y="224777"/>
                </a:lnTo>
                <a:lnTo>
                  <a:pt x="3798" y="229336"/>
                </a:lnTo>
                <a:lnTo>
                  <a:pt x="7621" y="232778"/>
                </a:lnTo>
                <a:lnTo>
                  <a:pt x="17146" y="236156"/>
                </a:lnTo>
                <a:lnTo>
                  <a:pt x="22290" y="235877"/>
                </a:lnTo>
                <a:lnTo>
                  <a:pt x="143168" y="178155"/>
                </a:lnTo>
                <a:lnTo>
                  <a:pt x="185094" y="178155"/>
                </a:lnTo>
                <a:lnTo>
                  <a:pt x="177306" y="161848"/>
                </a:lnTo>
                <a:lnTo>
                  <a:pt x="248830" y="127698"/>
                </a:lnTo>
                <a:lnTo>
                  <a:pt x="161012" y="127698"/>
                </a:lnTo>
                <a:lnTo>
                  <a:pt x="103290" y="6819"/>
                </a:lnTo>
                <a:lnTo>
                  <a:pt x="99455" y="3378"/>
                </a:lnTo>
                <a:lnTo>
                  <a:pt x="89930" y="0"/>
                </a:lnTo>
                <a:close/>
              </a:path>
              <a:path w="305434" h="306069">
                <a:moveTo>
                  <a:pt x="287021" y="69710"/>
                </a:moveTo>
                <a:lnTo>
                  <a:pt x="281878" y="69977"/>
                </a:lnTo>
                <a:lnTo>
                  <a:pt x="161012" y="127698"/>
                </a:lnTo>
                <a:lnTo>
                  <a:pt x="248830" y="127698"/>
                </a:lnTo>
                <a:lnTo>
                  <a:pt x="298197" y="104127"/>
                </a:lnTo>
                <a:lnTo>
                  <a:pt x="301639" y="100304"/>
                </a:lnTo>
                <a:lnTo>
                  <a:pt x="305004" y="90766"/>
                </a:lnTo>
                <a:lnTo>
                  <a:pt x="304725" y="85636"/>
                </a:lnTo>
                <a:lnTo>
                  <a:pt x="300369" y="76517"/>
                </a:lnTo>
                <a:lnTo>
                  <a:pt x="296559" y="73075"/>
                </a:lnTo>
                <a:lnTo>
                  <a:pt x="287021" y="6971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850627" y="4299868"/>
            <a:ext cx="715645" cy="643890"/>
          </a:xfrm>
          <a:custGeom>
            <a:avLst/>
            <a:gdLst/>
            <a:ahLst/>
            <a:cxnLst/>
            <a:rect l="l" t="t" r="r" b="b"/>
            <a:pathLst>
              <a:path w="715644" h="643889">
                <a:moveTo>
                  <a:pt x="44972" y="0"/>
                </a:moveTo>
                <a:lnTo>
                  <a:pt x="8968" y="18902"/>
                </a:lnTo>
                <a:lnTo>
                  <a:pt x="0" y="49756"/>
                </a:lnTo>
                <a:lnTo>
                  <a:pt x="2669" y="61934"/>
                </a:lnTo>
                <a:lnTo>
                  <a:pt x="351029" y="622312"/>
                </a:lnTo>
                <a:lnTo>
                  <a:pt x="359643" y="632477"/>
                </a:lnTo>
                <a:lnTo>
                  <a:pt x="370597" y="639596"/>
                </a:lnTo>
                <a:lnTo>
                  <a:pt x="383223" y="643291"/>
                </a:lnTo>
                <a:lnTo>
                  <a:pt x="398667" y="642048"/>
                </a:lnTo>
                <a:lnTo>
                  <a:pt x="411267" y="637840"/>
                </a:lnTo>
                <a:lnTo>
                  <a:pt x="421195" y="630966"/>
                </a:lnTo>
                <a:lnTo>
                  <a:pt x="429246" y="618159"/>
                </a:lnTo>
                <a:lnTo>
                  <a:pt x="382716" y="618147"/>
                </a:lnTo>
                <a:lnTo>
                  <a:pt x="376391" y="614654"/>
                </a:lnTo>
                <a:lnTo>
                  <a:pt x="24385" y="50228"/>
                </a:lnTo>
                <a:lnTo>
                  <a:pt x="24474" y="41592"/>
                </a:lnTo>
                <a:lnTo>
                  <a:pt x="31129" y="31648"/>
                </a:lnTo>
                <a:lnTo>
                  <a:pt x="34431" y="29032"/>
                </a:lnTo>
                <a:lnTo>
                  <a:pt x="41632" y="26314"/>
                </a:lnTo>
                <a:lnTo>
                  <a:pt x="45201" y="25971"/>
                </a:lnTo>
                <a:lnTo>
                  <a:pt x="199042" y="25971"/>
                </a:lnTo>
                <a:lnTo>
                  <a:pt x="44972" y="0"/>
                </a:lnTo>
                <a:close/>
              </a:path>
              <a:path w="715644" h="643889">
                <a:moveTo>
                  <a:pt x="199042" y="25971"/>
                </a:moveTo>
                <a:lnTo>
                  <a:pt x="45201" y="25971"/>
                </a:lnTo>
                <a:lnTo>
                  <a:pt x="679451" y="131762"/>
                </a:lnTo>
                <a:lnTo>
                  <a:pt x="685014" y="136055"/>
                </a:lnTo>
                <a:lnTo>
                  <a:pt x="689497" y="145973"/>
                </a:lnTo>
                <a:lnTo>
                  <a:pt x="689967" y="150164"/>
                </a:lnTo>
                <a:lnTo>
                  <a:pt x="688646" y="156641"/>
                </a:lnTo>
                <a:lnTo>
                  <a:pt x="687770" y="158864"/>
                </a:lnTo>
                <a:lnTo>
                  <a:pt x="402896" y="614667"/>
                </a:lnTo>
                <a:lnTo>
                  <a:pt x="396572" y="618159"/>
                </a:lnTo>
                <a:lnTo>
                  <a:pt x="429254" y="618147"/>
                </a:lnTo>
                <a:lnTo>
                  <a:pt x="708179" y="174459"/>
                </a:lnTo>
                <a:lnTo>
                  <a:pt x="713252" y="163046"/>
                </a:lnTo>
                <a:lnTo>
                  <a:pt x="715049" y="150789"/>
                </a:lnTo>
                <a:lnTo>
                  <a:pt x="713515" y="138485"/>
                </a:lnTo>
                <a:lnTo>
                  <a:pt x="706010" y="124542"/>
                </a:lnTo>
                <a:lnTo>
                  <a:pt x="697069" y="114605"/>
                </a:lnTo>
                <a:lnTo>
                  <a:pt x="686871" y="108290"/>
                </a:lnTo>
                <a:lnTo>
                  <a:pt x="199042" y="2597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293300" y="5506397"/>
            <a:ext cx="1714048" cy="39228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 txBox="1"/>
          <p:nvPr/>
        </p:nvSpPr>
        <p:spPr>
          <a:xfrm>
            <a:off x="4984564" y="3063717"/>
            <a:ext cx="154305" cy="2565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4984564" y="4587716"/>
            <a:ext cx="154305" cy="2565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>
                <a:solidFill>
                  <a:srgbClr val="FFFFFF"/>
                </a:solidFill>
                <a:latin typeface="Arial"/>
                <a:cs typeface="Arial"/>
              </a:rPr>
              <a:t>2</a:t>
            </a:r>
            <a:endParaRPr sz="1800">
              <a:latin typeface="Arial"/>
              <a:cs typeface="Arial"/>
            </a:endParaRPr>
          </a:p>
        </p:txBody>
      </p:sp>
      <p:sp>
        <p:nvSpPr>
          <p:cNvPr id="29" name="Заголовок 28">
            <a:extLst>
              <a:ext uri="{FF2B5EF4-FFF2-40B4-BE49-F238E27FC236}">
                <a16:creationId xmlns:a16="http://schemas.microsoft.com/office/drawing/2014/main" id="{0870551F-140B-40D8-8F21-D31A0BDA78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2247" y="138827"/>
            <a:ext cx="9002712" cy="615553"/>
          </a:xfrm>
        </p:spPr>
        <p:txBody>
          <a:bodyPr/>
          <a:lstStyle/>
          <a:p>
            <a:r>
              <a:rPr lang="ru-RU" sz="2000" dirty="0"/>
              <a:t>Достижение плановых значений показателей по созданию школьных театров, школьных музеев, школьных спортивных клубов</a:t>
            </a:r>
          </a:p>
        </p:txBody>
      </p:sp>
      <p:sp>
        <p:nvSpPr>
          <p:cNvPr id="28" name="Объект 27">
            <a:extLst>
              <a:ext uri="{FF2B5EF4-FFF2-40B4-BE49-F238E27FC236}">
                <a16:creationId xmlns:a16="http://schemas.microsoft.com/office/drawing/2014/main" id="{95EDD268-B4F4-4105-B556-3EB8A2DE5C7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endParaRPr lang="ru-RU" sz="2200" b="1" dirty="0">
              <a:solidFill>
                <a:srgbClr val="66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endParaRPr lang="ru-RU" sz="2400" b="1" dirty="0">
              <a:solidFill>
                <a:srgbClr val="66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1" name="Объект 30">
            <a:extLst>
              <a:ext uri="{FF2B5EF4-FFF2-40B4-BE49-F238E27FC236}">
                <a16:creationId xmlns:a16="http://schemas.microsoft.com/office/drawing/2014/main" id="{D45DC684-C1AF-4740-9464-0B8EF80474AC}"/>
              </a:ext>
            </a:extLst>
          </p:cNvPr>
          <p:cNvGraphicFramePr>
            <a:graphicFrameLocks noGrp="1"/>
          </p:cNvGraphicFramePr>
          <p:nvPr>
            <p:ph sz="half" idx="3"/>
            <p:extLst>
              <p:ext uri="{D42A27DB-BD31-4B8C-83A1-F6EECF244321}">
                <p14:modId xmlns:p14="http://schemas.microsoft.com/office/powerpoint/2010/main" val="326458414"/>
              </p:ext>
            </p:extLst>
          </p:nvPr>
        </p:nvGraphicFramePr>
        <p:xfrm>
          <a:off x="2549288" y="896293"/>
          <a:ext cx="9494895" cy="55173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4113">
                  <a:extLst>
                    <a:ext uri="{9D8B030D-6E8A-4147-A177-3AD203B41FA5}">
                      <a16:colId xmlns:a16="http://schemas.microsoft.com/office/drawing/2014/main" val="3071164198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144229701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1419534871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589796554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529412862"/>
                    </a:ext>
                  </a:extLst>
                </a:gridCol>
                <a:gridCol w="1680982">
                  <a:extLst>
                    <a:ext uri="{9D8B030D-6E8A-4147-A177-3AD203B41FA5}">
                      <a16:colId xmlns:a16="http://schemas.microsoft.com/office/drawing/2014/main" val="1549910561"/>
                    </a:ext>
                  </a:extLst>
                </a:gridCol>
              </a:tblGrid>
              <a:tr h="769794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Муниципальный район/городской округ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74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Количество общеобразовательных организаций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74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Количество театров в федеральном реестре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74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Количество паспортизированных музеев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74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Количество музеев в федеральном реестре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74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Количество школьных спортивных клубов в федеральном реестре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74A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0738875"/>
                  </a:ext>
                </a:extLst>
              </a:tr>
              <a:tr h="42912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Петропавловский район</a:t>
                      </a:r>
                      <a:endParaRPr lang="ru-RU" sz="1200" dirty="0">
                        <a:solidFill>
                          <a:srgbClr val="660066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4335979"/>
                  </a:ext>
                </a:extLst>
              </a:tr>
              <a:tr h="38489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Поворинский</a:t>
                      </a:r>
                      <a:r>
                        <a:rPr lang="ru-RU" sz="12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район</a:t>
                      </a:r>
                      <a:endParaRPr lang="ru-RU" sz="1200" dirty="0">
                        <a:solidFill>
                          <a:srgbClr val="660066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0523346"/>
                  </a:ext>
                </a:extLst>
              </a:tr>
              <a:tr h="42912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Подгоренский район</a:t>
                      </a:r>
                      <a:endParaRPr lang="ru-RU" sz="1200" dirty="0">
                        <a:solidFill>
                          <a:srgbClr val="660066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2602625"/>
                  </a:ext>
                </a:extLst>
              </a:tr>
              <a:tr h="38489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Рамонский</a:t>
                      </a:r>
                      <a:r>
                        <a:rPr lang="ru-RU" sz="12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район</a:t>
                      </a:r>
                      <a:endParaRPr lang="ru-RU" sz="1200" dirty="0">
                        <a:solidFill>
                          <a:srgbClr val="660066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4243563"/>
                  </a:ext>
                </a:extLst>
              </a:tr>
              <a:tr h="42912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Репьевский</a:t>
                      </a:r>
                      <a:r>
                        <a:rPr lang="ru-RU" sz="12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район</a:t>
                      </a:r>
                      <a:endParaRPr lang="ru-RU" sz="1200" dirty="0">
                        <a:solidFill>
                          <a:srgbClr val="660066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0778670"/>
                  </a:ext>
                </a:extLst>
              </a:tr>
              <a:tr h="42912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Россошанский район</a:t>
                      </a:r>
                      <a:endParaRPr lang="ru-RU" sz="1200" dirty="0">
                        <a:solidFill>
                          <a:srgbClr val="660066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7566388"/>
                  </a:ext>
                </a:extLst>
              </a:tr>
              <a:tr h="42912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Семилукский район</a:t>
                      </a:r>
                      <a:endParaRPr lang="ru-RU" sz="1200" dirty="0">
                        <a:solidFill>
                          <a:srgbClr val="660066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6778997"/>
                  </a:ext>
                </a:extLst>
              </a:tr>
              <a:tr h="42912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Таловский</a:t>
                      </a:r>
                      <a:r>
                        <a:rPr lang="ru-RU" sz="12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район</a:t>
                      </a:r>
                      <a:endParaRPr lang="ru-RU" sz="1200" dirty="0">
                        <a:solidFill>
                          <a:srgbClr val="660066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8349505"/>
                  </a:ext>
                </a:extLst>
              </a:tr>
              <a:tr h="42912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Терновский район</a:t>
                      </a:r>
                      <a:endParaRPr lang="ru-RU" sz="1200" dirty="0">
                        <a:solidFill>
                          <a:srgbClr val="660066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9007901"/>
                  </a:ext>
                </a:extLst>
              </a:tr>
              <a:tr h="42912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Хохольский район</a:t>
                      </a:r>
                      <a:endParaRPr lang="ru-RU" sz="1200" dirty="0">
                        <a:solidFill>
                          <a:srgbClr val="660066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0151153"/>
                  </a:ext>
                </a:extLst>
              </a:tr>
              <a:tr h="38489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Эртильский</a:t>
                      </a:r>
                      <a:r>
                        <a:rPr lang="ru-RU" sz="12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район</a:t>
                      </a:r>
                      <a:endParaRPr lang="ru-RU" sz="1200" dirty="0">
                        <a:solidFill>
                          <a:srgbClr val="660066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30529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4919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1262510" y="3634070"/>
            <a:ext cx="209550" cy="364490"/>
          </a:xfrm>
          <a:custGeom>
            <a:avLst/>
            <a:gdLst/>
            <a:ahLst/>
            <a:cxnLst/>
            <a:rect l="l" t="t" r="r" b="b"/>
            <a:pathLst>
              <a:path w="209550" h="364489">
                <a:moveTo>
                  <a:pt x="56337" y="0"/>
                </a:moveTo>
                <a:lnTo>
                  <a:pt x="0" y="25450"/>
                </a:lnTo>
                <a:lnTo>
                  <a:pt x="152933" y="364083"/>
                </a:lnTo>
                <a:lnTo>
                  <a:pt x="204688" y="340702"/>
                </a:lnTo>
                <a:lnTo>
                  <a:pt x="161759" y="340702"/>
                </a:lnTo>
                <a:lnTo>
                  <a:pt x="23367" y="34277"/>
                </a:lnTo>
                <a:lnTo>
                  <a:pt x="47523" y="23368"/>
                </a:lnTo>
                <a:lnTo>
                  <a:pt x="66890" y="23368"/>
                </a:lnTo>
                <a:lnTo>
                  <a:pt x="56337" y="0"/>
                </a:lnTo>
                <a:close/>
              </a:path>
              <a:path w="209550" h="364489">
                <a:moveTo>
                  <a:pt x="66890" y="23368"/>
                </a:moveTo>
                <a:lnTo>
                  <a:pt x="47523" y="23368"/>
                </a:lnTo>
                <a:lnTo>
                  <a:pt x="185902" y="329806"/>
                </a:lnTo>
                <a:lnTo>
                  <a:pt x="161759" y="340702"/>
                </a:lnTo>
                <a:lnTo>
                  <a:pt x="204688" y="340702"/>
                </a:lnTo>
                <a:lnTo>
                  <a:pt x="209270" y="338632"/>
                </a:lnTo>
                <a:lnTo>
                  <a:pt x="66890" y="2336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06035" y="2315128"/>
            <a:ext cx="307340" cy="186055"/>
          </a:xfrm>
          <a:custGeom>
            <a:avLst/>
            <a:gdLst/>
            <a:ahLst/>
            <a:cxnLst/>
            <a:rect l="l" t="t" r="r" b="b"/>
            <a:pathLst>
              <a:path w="307340" h="186055">
                <a:moveTo>
                  <a:pt x="306755" y="0"/>
                </a:moveTo>
                <a:lnTo>
                  <a:pt x="0" y="63512"/>
                </a:lnTo>
                <a:lnTo>
                  <a:pt x="148272" y="186004"/>
                </a:lnTo>
                <a:lnTo>
                  <a:pt x="30675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097159" y="3715474"/>
            <a:ext cx="89535" cy="89535"/>
          </a:xfrm>
          <a:custGeom>
            <a:avLst/>
            <a:gdLst/>
            <a:ahLst/>
            <a:cxnLst/>
            <a:rect l="l" t="t" r="r" b="b"/>
            <a:pathLst>
              <a:path w="89534" h="89535">
                <a:moveTo>
                  <a:pt x="40179" y="0"/>
                </a:moveTo>
                <a:lnTo>
                  <a:pt x="7095" y="20126"/>
                </a:lnTo>
                <a:lnTo>
                  <a:pt x="0" y="40235"/>
                </a:lnTo>
                <a:lnTo>
                  <a:pt x="55" y="52209"/>
                </a:lnTo>
                <a:lnTo>
                  <a:pt x="28786" y="86467"/>
                </a:lnTo>
                <a:lnTo>
                  <a:pt x="49100" y="89158"/>
                </a:lnTo>
                <a:lnTo>
                  <a:pt x="58846" y="87062"/>
                </a:lnTo>
                <a:lnTo>
                  <a:pt x="86816" y="59680"/>
                </a:lnTo>
                <a:lnTo>
                  <a:pt x="89284" y="48932"/>
                </a:lnTo>
                <a:lnTo>
                  <a:pt x="89233" y="36961"/>
                </a:lnTo>
                <a:lnTo>
                  <a:pt x="60497" y="2688"/>
                </a:lnTo>
                <a:lnTo>
                  <a:pt x="4017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947" y="2856193"/>
            <a:ext cx="27305" cy="56515"/>
          </a:xfrm>
          <a:custGeom>
            <a:avLst/>
            <a:gdLst/>
            <a:ahLst/>
            <a:cxnLst/>
            <a:rect l="l" t="t" r="r" b="b"/>
            <a:pathLst>
              <a:path w="27305" h="56514">
                <a:moveTo>
                  <a:pt x="279" y="0"/>
                </a:moveTo>
                <a:lnTo>
                  <a:pt x="0" y="55918"/>
                </a:lnTo>
                <a:lnTo>
                  <a:pt x="2298" y="55892"/>
                </a:lnTo>
                <a:lnTo>
                  <a:pt x="3467" y="55702"/>
                </a:lnTo>
                <a:lnTo>
                  <a:pt x="15537" y="50578"/>
                </a:lnTo>
                <a:lnTo>
                  <a:pt x="23759" y="40918"/>
                </a:lnTo>
                <a:lnTo>
                  <a:pt x="26896" y="28454"/>
                </a:lnTo>
                <a:lnTo>
                  <a:pt x="25654" y="18275"/>
                </a:lnTo>
                <a:lnTo>
                  <a:pt x="27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1917" y="3224581"/>
            <a:ext cx="55880" cy="55880"/>
          </a:xfrm>
          <a:custGeom>
            <a:avLst/>
            <a:gdLst/>
            <a:ahLst/>
            <a:cxnLst/>
            <a:rect l="l" t="t" r="r" b="b"/>
            <a:pathLst>
              <a:path w="55880" h="55879">
                <a:moveTo>
                  <a:pt x="31114" y="0"/>
                </a:moveTo>
                <a:lnTo>
                  <a:pt x="15413" y="4306"/>
                </a:lnTo>
                <a:lnTo>
                  <a:pt x="5053" y="12244"/>
                </a:lnTo>
                <a:lnTo>
                  <a:pt x="0" y="22653"/>
                </a:lnTo>
                <a:lnTo>
                  <a:pt x="3998" y="39008"/>
                </a:lnTo>
                <a:lnTo>
                  <a:pt x="11600" y="49780"/>
                </a:lnTo>
                <a:lnTo>
                  <a:pt x="21680" y="55155"/>
                </a:lnTo>
                <a:lnTo>
                  <a:pt x="32147" y="55499"/>
                </a:lnTo>
                <a:lnTo>
                  <a:pt x="44218" y="50377"/>
                </a:lnTo>
                <a:lnTo>
                  <a:pt x="52440" y="40721"/>
                </a:lnTo>
                <a:lnTo>
                  <a:pt x="55577" y="28254"/>
                </a:lnTo>
                <a:lnTo>
                  <a:pt x="50822" y="13905"/>
                </a:lnTo>
                <a:lnTo>
                  <a:pt x="42236" y="4373"/>
                </a:lnTo>
                <a:lnTo>
                  <a:pt x="3111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47817" y="3206277"/>
            <a:ext cx="33655" cy="53975"/>
          </a:xfrm>
          <a:custGeom>
            <a:avLst/>
            <a:gdLst/>
            <a:ahLst/>
            <a:cxnLst/>
            <a:rect l="l" t="t" r="r" b="b"/>
            <a:pathLst>
              <a:path w="33655" h="53975">
                <a:moveTo>
                  <a:pt x="27096" y="0"/>
                </a:moveTo>
                <a:lnTo>
                  <a:pt x="23426" y="609"/>
                </a:lnTo>
                <a:lnTo>
                  <a:pt x="11354" y="5734"/>
                </a:lnTo>
                <a:lnTo>
                  <a:pt x="3134" y="15396"/>
                </a:lnTo>
                <a:lnTo>
                  <a:pt x="0" y="27869"/>
                </a:lnTo>
                <a:lnTo>
                  <a:pt x="388" y="32931"/>
                </a:lnTo>
                <a:lnTo>
                  <a:pt x="5792" y="45380"/>
                </a:lnTo>
                <a:lnTo>
                  <a:pt x="16018" y="53642"/>
                </a:lnTo>
                <a:lnTo>
                  <a:pt x="22661" y="42495"/>
                </a:lnTo>
                <a:lnTo>
                  <a:pt x="27503" y="30719"/>
                </a:lnTo>
                <a:lnTo>
                  <a:pt x="30934" y="18462"/>
                </a:lnTo>
                <a:lnTo>
                  <a:pt x="33345" y="5870"/>
                </a:lnTo>
                <a:lnTo>
                  <a:pt x="30691" y="139"/>
                </a:lnTo>
                <a:lnTo>
                  <a:pt x="2709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620" y="3141105"/>
            <a:ext cx="20955" cy="52705"/>
          </a:xfrm>
          <a:custGeom>
            <a:avLst/>
            <a:gdLst/>
            <a:ahLst/>
            <a:cxnLst/>
            <a:rect l="l" t="t" r="r" b="b"/>
            <a:pathLst>
              <a:path w="20955" h="52705">
                <a:moveTo>
                  <a:pt x="4779" y="0"/>
                </a:moveTo>
                <a:lnTo>
                  <a:pt x="0" y="52185"/>
                </a:lnTo>
                <a:lnTo>
                  <a:pt x="11360" y="46042"/>
                </a:lnTo>
                <a:lnTo>
                  <a:pt x="18660" y="35766"/>
                </a:lnTo>
                <a:lnTo>
                  <a:pt x="20656" y="23022"/>
                </a:lnTo>
                <a:lnTo>
                  <a:pt x="20358" y="20600"/>
                </a:lnTo>
                <a:lnTo>
                  <a:pt x="14964" y="8215"/>
                </a:lnTo>
                <a:lnTo>
                  <a:pt x="477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8689" y="3120834"/>
            <a:ext cx="55880" cy="55880"/>
          </a:xfrm>
          <a:custGeom>
            <a:avLst/>
            <a:gdLst/>
            <a:ahLst/>
            <a:cxnLst/>
            <a:rect l="l" t="t" r="r" b="b"/>
            <a:pathLst>
              <a:path w="55880" h="55880">
                <a:moveTo>
                  <a:pt x="23429" y="0"/>
                </a:moveTo>
                <a:lnTo>
                  <a:pt x="11359" y="5121"/>
                </a:lnTo>
                <a:lnTo>
                  <a:pt x="3136" y="14777"/>
                </a:lnTo>
                <a:lnTo>
                  <a:pt x="0" y="27244"/>
                </a:lnTo>
                <a:lnTo>
                  <a:pt x="4753" y="41590"/>
                </a:lnTo>
                <a:lnTo>
                  <a:pt x="13337" y="51120"/>
                </a:lnTo>
                <a:lnTo>
                  <a:pt x="24455" y="55491"/>
                </a:lnTo>
                <a:lnTo>
                  <a:pt x="40161" y="51192"/>
                </a:lnTo>
                <a:lnTo>
                  <a:pt x="50523" y="43262"/>
                </a:lnTo>
                <a:lnTo>
                  <a:pt x="55579" y="32858"/>
                </a:lnTo>
                <a:lnTo>
                  <a:pt x="51581" y="16498"/>
                </a:lnTo>
                <a:lnTo>
                  <a:pt x="43981" y="5723"/>
                </a:lnTo>
                <a:lnTo>
                  <a:pt x="33904" y="345"/>
                </a:lnTo>
                <a:lnTo>
                  <a:pt x="2342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344" y="3434713"/>
            <a:ext cx="15875" cy="29209"/>
          </a:xfrm>
          <a:custGeom>
            <a:avLst/>
            <a:gdLst/>
            <a:ahLst/>
            <a:cxnLst/>
            <a:rect l="l" t="t" r="r" b="b"/>
            <a:pathLst>
              <a:path w="15875" h="29210">
                <a:moveTo>
                  <a:pt x="139" y="0"/>
                </a:moveTo>
                <a:lnTo>
                  <a:pt x="0" y="28689"/>
                </a:lnTo>
                <a:lnTo>
                  <a:pt x="5334" y="25704"/>
                </a:lnTo>
                <a:lnTo>
                  <a:pt x="10693" y="22783"/>
                </a:lnTo>
                <a:lnTo>
                  <a:pt x="15824" y="19532"/>
                </a:lnTo>
                <a:lnTo>
                  <a:pt x="13919" y="10629"/>
                </a:lnTo>
                <a:lnTo>
                  <a:pt x="7899" y="3581"/>
                </a:lnTo>
                <a:lnTo>
                  <a:pt x="13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812" y="3328460"/>
            <a:ext cx="53975" cy="55880"/>
          </a:xfrm>
          <a:custGeom>
            <a:avLst/>
            <a:gdLst/>
            <a:ahLst/>
            <a:cxnLst/>
            <a:rect l="l" t="t" r="r" b="b"/>
            <a:pathLst>
              <a:path w="53975" h="55879">
                <a:moveTo>
                  <a:pt x="28903" y="0"/>
                </a:moveTo>
                <a:lnTo>
                  <a:pt x="12672" y="3771"/>
                </a:lnTo>
                <a:lnTo>
                  <a:pt x="3296" y="10574"/>
                </a:lnTo>
                <a:lnTo>
                  <a:pt x="0" y="39691"/>
                </a:lnTo>
                <a:lnTo>
                  <a:pt x="7781" y="49641"/>
                </a:lnTo>
                <a:lnTo>
                  <a:pt x="19029" y="55166"/>
                </a:lnTo>
                <a:lnTo>
                  <a:pt x="29921" y="55502"/>
                </a:lnTo>
                <a:lnTo>
                  <a:pt x="41994" y="50379"/>
                </a:lnTo>
                <a:lnTo>
                  <a:pt x="50218" y="40720"/>
                </a:lnTo>
                <a:lnTo>
                  <a:pt x="53360" y="28250"/>
                </a:lnTo>
                <a:lnTo>
                  <a:pt x="48601" y="13906"/>
                </a:lnTo>
                <a:lnTo>
                  <a:pt x="40017" y="4374"/>
                </a:lnTo>
                <a:lnTo>
                  <a:pt x="2890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10489" y="3309861"/>
            <a:ext cx="36830" cy="50800"/>
          </a:xfrm>
          <a:custGeom>
            <a:avLst/>
            <a:gdLst/>
            <a:ahLst/>
            <a:cxnLst/>
            <a:rect l="l" t="t" r="r" b="b"/>
            <a:pathLst>
              <a:path w="36830" h="50800">
                <a:moveTo>
                  <a:pt x="28820" y="0"/>
                </a:moveTo>
                <a:lnTo>
                  <a:pt x="23423" y="914"/>
                </a:lnTo>
                <a:lnTo>
                  <a:pt x="11352" y="6035"/>
                </a:lnTo>
                <a:lnTo>
                  <a:pt x="3133" y="15703"/>
                </a:lnTo>
                <a:lnTo>
                  <a:pt x="0" y="28186"/>
                </a:lnTo>
                <a:lnTo>
                  <a:pt x="385" y="33223"/>
                </a:lnTo>
                <a:lnTo>
                  <a:pt x="1566" y="40284"/>
                </a:lnTo>
                <a:lnTo>
                  <a:pt x="5313" y="46253"/>
                </a:lnTo>
                <a:lnTo>
                  <a:pt x="10481" y="50418"/>
                </a:lnTo>
                <a:lnTo>
                  <a:pt x="17617" y="39912"/>
                </a:lnTo>
                <a:lnTo>
                  <a:pt x="24363" y="29147"/>
                </a:lnTo>
                <a:lnTo>
                  <a:pt x="30720" y="18139"/>
                </a:lnTo>
                <a:lnTo>
                  <a:pt x="36688" y="6901"/>
                </a:lnTo>
                <a:lnTo>
                  <a:pt x="34103" y="723"/>
                </a:lnTo>
                <a:lnTo>
                  <a:pt x="2882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9558" y="3034780"/>
            <a:ext cx="55880" cy="55880"/>
          </a:xfrm>
          <a:custGeom>
            <a:avLst/>
            <a:gdLst/>
            <a:ahLst/>
            <a:cxnLst/>
            <a:rect l="l" t="t" r="r" b="b"/>
            <a:pathLst>
              <a:path w="55880" h="55880">
                <a:moveTo>
                  <a:pt x="23429" y="0"/>
                </a:moveTo>
                <a:lnTo>
                  <a:pt x="11359" y="5121"/>
                </a:lnTo>
                <a:lnTo>
                  <a:pt x="3136" y="14777"/>
                </a:lnTo>
                <a:lnTo>
                  <a:pt x="0" y="27244"/>
                </a:lnTo>
                <a:lnTo>
                  <a:pt x="4751" y="41590"/>
                </a:lnTo>
                <a:lnTo>
                  <a:pt x="13333" y="51125"/>
                </a:lnTo>
                <a:lnTo>
                  <a:pt x="24448" y="55501"/>
                </a:lnTo>
                <a:lnTo>
                  <a:pt x="40152" y="51197"/>
                </a:lnTo>
                <a:lnTo>
                  <a:pt x="50517" y="43266"/>
                </a:lnTo>
                <a:lnTo>
                  <a:pt x="55577" y="32867"/>
                </a:lnTo>
                <a:lnTo>
                  <a:pt x="51580" y="16503"/>
                </a:lnTo>
                <a:lnTo>
                  <a:pt x="43982" y="5726"/>
                </a:lnTo>
                <a:lnTo>
                  <a:pt x="33908" y="346"/>
                </a:lnTo>
                <a:lnTo>
                  <a:pt x="2342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16019" y="3015898"/>
            <a:ext cx="50800" cy="57150"/>
          </a:xfrm>
          <a:custGeom>
            <a:avLst/>
            <a:gdLst/>
            <a:ahLst/>
            <a:cxnLst/>
            <a:rect l="l" t="t" r="r" b="b"/>
            <a:pathLst>
              <a:path w="50800" h="57150">
                <a:moveTo>
                  <a:pt x="29678" y="0"/>
                </a:moveTo>
                <a:lnTo>
                  <a:pt x="23429" y="1054"/>
                </a:lnTo>
                <a:lnTo>
                  <a:pt x="11359" y="6175"/>
                </a:lnTo>
                <a:lnTo>
                  <a:pt x="3136" y="15832"/>
                </a:lnTo>
                <a:lnTo>
                  <a:pt x="0" y="28298"/>
                </a:lnTo>
                <a:lnTo>
                  <a:pt x="4751" y="42645"/>
                </a:lnTo>
                <a:lnTo>
                  <a:pt x="13333" y="52179"/>
                </a:lnTo>
                <a:lnTo>
                  <a:pt x="24448" y="56556"/>
                </a:lnTo>
                <a:lnTo>
                  <a:pt x="40731" y="52680"/>
                </a:lnTo>
                <a:lnTo>
                  <a:pt x="50298" y="45654"/>
                </a:lnTo>
                <a:lnTo>
                  <a:pt x="49223" y="30855"/>
                </a:lnTo>
                <a:lnTo>
                  <a:pt x="46464" y="18521"/>
                </a:lnTo>
                <a:lnTo>
                  <a:pt x="42603" y="7691"/>
                </a:lnTo>
                <a:lnTo>
                  <a:pt x="35786" y="1143"/>
                </a:lnTo>
                <a:lnTo>
                  <a:pt x="2967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6881" y="2930898"/>
            <a:ext cx="55880" cy="55880"/>
          </a:xfrm>
          <a:custGeom>
            <a:avLst/>
            <a:gdLst/>
            <a:ahLst/>
            <a:cxnLst/>
            <a:rect l="l" t="t" r="r" b="b"/>
            <a:pathLst>
              <a:path w="55880" h="55880">
                <a:moveTo>
                  <a:pt x="23438" y="0"/>
                </a:moveTo>
                <a:lnTo>
                  <a:pt x="11365" y="5122"/>
                </a:lnTo>
                <a:lnTo>
                  <a:pt x="3141" y="14782"/>
                </a:lnTo>
                <a:lnTo>
                  <a:pt x="0" y="27252"/>
                </a:lnTo>
                <a:lnTo>
                  <a:pt x="4758" y="41596"/>
                </a:lnTo>
                <a:lnTo>
                  <a:pt x="13342" y="51128"/>
                </a:lnTo>
                <a:lnTo>
                  <a:pt x="24456" y="55502"/>
                </a:lnTo>
                <a:lnTo>
                  <a:pt x="40163" y="51195"/>
                </a:lnTo>
                <a:lnTo>
                  <a:pt x="50526" y="43260"/>
                </a:lnTo>
                <a:lnTo>
                  <a:pt x="55584" y="32855"/>
                </a:lnTo>
                <a:lnTo>
                  <a:pt x="51579" y="16492"/>
                </a:lnTo>
                <a:lnTo>
                  <a:pt x="43975" y="5720"/>
                </a:lnTo>
                <a:lnTo>
                  <a:pt x="33895" y="346"/>
                </a:lnTo>
                <a:lnTo>
                  <a:pt x="2343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4912" y="3498737"/>
            <a:ext cx="383540" cy="312420"/>
          </a:xfrm>
          <a:custGeom>
            <a:avLst/>
            <a:gdLst/>
            <a:ahLst/>
            <a:cxnLst/>
            <a:rect l="l" t="t" r="r" b="b"/>
            <a:pathLst>
              <a:path w="383540" h="312420">
                <a:moveTo>
                  <a:pt x="198275" y="0"/>
                </a:moveTo>
                <a:lnTo>
                  <a:pt x="149414" y="6739"/>
                </a:lnTo>
                <a:lnTo>
                  <a:pt x="99002" y="28823"/>
                </a:lnTo>
                <a:lnTo>
                  <a:pt x="58886" y="61495"/>
                </a:lnTo>
                <a:lnTo>
                  <a:pt x="28837" y="100504"/>
                </a:lnTo>
                <a:lnTo>
                  <a:pt x="9234" y="144030"/>
                </a:lnTo>
                <a:lnTo>
                  <a:pt x="455" y="190249"/>
                </a:lnTo>
                <a:lnTo>
                  <a:pt x="0" y="205940"/>
                </a:lnTo>
                <a:lnTo>
                  <a:pt x="803" y="221659"/>
                </a:lnTo>
                <a:lnTo>
                  <a:pt x="10905" y="268320"/>
                </a:lnTo>
                <a:lnTo>
                  <a:pt x="32258" y="307514"/>
                </a:lnTo>
                <a:lnTo>
                  <a:pt x="43093" y="312208"/>
                </a:lnTo>
                <a:lnTo>
                  <a:pt x="54994" y="311916"/>
                </a:lnTo>
                <a:lnTo>
                  <a:pt x="72730" y="272345"/>
                </a:lnTo>
                <a:lnTo>
                  <a:pt x="67107" y="260878"/>
                </a:lnTo>
                <a:lnTo>
                  <a:pt x="62525" y="249118"/>
                </a:lnTo>
                <a:lnTo>
                  <a:pt x="58987" y="237116"/>
                </a:lnTo>
                <a:lnTo>
                  <a:pt x="56499" y="224928"/>
                </a:lnTo>
                <a:lnTo>
                  <a:pt x="55065" y="212606"/>
                </a:lnTo>
                <a:lnTo>
                  <a:pt x="54691" y="200203"/>
                </a:lnTo>
                <a:lnTo>
                  <a:pt x="55380" y="187774"/>
                </a:lnTo>
                <a:lnTo>
                  <a:pt x="64398" y="150011"/>
                </a:lnTo>
                <a:lnTo>
                  <a:pt x="83138" y="115252"/>
                </a:lnTo>
                <a:lnTo>
                  <a:pt x="109423" y="87508"/>
                </a:lnTo>
                <a:lnTo>
                  <a:pt x="142919" y="67205"/>
                </a:lnTo>
                <a:lnTo>
                  <a:pt x="191154" y="55264"/>
                </a:lnTo>
                <a:lnTo>
                  <a:pt x="203577" y="54913"/>
                </a:lnTo>
                <a:lnTo>
                  <a:pt x="340282" y="54913"/>
                </a:lnTo>
                <a:lnTo>
                  <a:pt x="339355" y="53990"/>
                </a:lnTo>
                <a:lnTo>
                  <a:pt x="308635" y="30466"/>
                </a:lnTo>
                <a:lnTo>
                  <a:pt x="273634" y="13156"/>
                </a:lnTo>
                <a:lnTo>
                  <a:pt x="235912" y="2979"/>
                </a:lnTo>
                <a:lnTo>
                  <a:pt x="210764" y="219"/>
                </a:lnTo>
                <a:lnTo>
                  <a:pt x="198275" y="0"/>
                </a:lnTo>
                <a:close/>
              </a:path>
              <a:path w="383540" h="312420">
                <a:moveTo>
                  <a:pt x="340282" y="54913"/>
                </a:moveTo>
                <a:lnTo>
                  <a:pt x="203577" y="54913"/>
                </a:lnTo>
                <a:lnTo>
                  <a:pt x="216034" y="55629"/>
                </a:lnTo>
                <a:lnTo>
                  <a:pt x="228468" y="57415"/>
                </a:lnTo>
                <a:lnTo>
                  <a:pt x="266088" y="70050"/>
                </a:lnTo>
                <a:lnTo>
                  <a:pt x="298519" y="91449"/>
                </a:lnTo>
                <a:lnTo>
                  <a:pt x="323770" y="120179"/>
                </a:lnTo>
                <a:lnTo>
                  <a:pt x="330470" y="131237"/>
                </a:lnTo>
                <a:lnTo>
                  <a:pt x="338599" y="140643"/>
                </a:lnTo>
                <a:lnTo>
                  <a:pt x="349363" y="145511"/>
                </a:lnTo>
                <a:lnTo>
                  <a:pt x="361153" y="145418"/>
                </a:lnTo>
                <a:lnTo>
                  <a:pt x="374754" y="137007"/>
                </a:lnTo>
                <a:lnTo>
                  <a:pt x="380607" y="128520"/>
                </a:lnTo>
                <a:lnTo>
                  <a:pt x="383397" y="120690"/>
                </a:lnTo>
                <a:lnTo>
                  <a:pt x="383004" y="112587"/>
                </a:lnTo>
                <a:lnTo>
                  <a:pt x="357067" y="72798"/>
                </a:lnTo>
                <a:lnTo>
                  <a:pt x="348521" y="63114"/>
                </a:lnTo>
                <a:lnTo>
                  <a:pt x="340282" y="5491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437623" y="2789623"/>
            <a:ext cx="332740" cy="370840"/>
          </a:xfrm>
          <a:custGeom>
            <a:avLst/>
            <a:gdLst/>
            <a:ahLst/>
            <a:cxnLst/>
            <a:rect l="l" t="t" r="r" b="b"/>
            <a:pathLst>
              <a:path w="332739" h="370839">
                <a:moveTo>
                  <a:pt x="97068" y="0"/>
                </a:moveTo>
                <a:lnTo>
                  <a:pt x="62303" y="23150"/>
                </a:lnTo>
                <a:lnTo>
                  <a:pt x="36828" y="52536"/>
                </a:lnTo>
                <a:lnTo>
                  <a:pt x="17609" y="86118"/>
                </a:lnTo>
                <a:lnTo>
                  <a:pt x="5120" y="123117"/>
                </a:lnTo>
                <a:lnTo>
                  <a:pt x="57" y="162090"/>
                </a:lnTo>
                <a:lnTo>
                  <a:pt x="0" y="174918"/>
                </a:lnTo>
                <a:lnTo>
                  <a:pt x="719" y="187598"/>
                </a:lnTo>
                <a:lnTo>
                  <a:pt x="11212" y="236387"/>
                </a:lnTo>
                <a:lnTo>
                  <a:pt x="33503" y="281033"/>
                </a:lnTo>
                <a:lnTo>
                  <a:pt x="68889" y="319585"/>
                </a:lnTo>
                <a:lnTo>
                  <a:pt x="109915" y="347486"/>
                </a:lnTo>
                <a:lnTo>
                  <a:pt x="154712" y="364583"/>
                </a:lnTo>
                <a:lnTo>
                  <a:pt x="201410" y="370721"/>
                </a:lnTo>
                <a:lnTo>
                  <a:pt x="217075" y="370305"/>
                </a:lnTo>
                <a:lnTo>
                  <a:pt x="263398" y="361589"/>
                </a:lnTo>
                <a:lnTo>
                  <a:pt x="307258" y="341554"/>
                </a:lnTo>
                <a:lnTo>
                  <a:pt x="330974" y="316188"/>
                </a:lnTo>
                <a:lnTo>
                  <a:pt x="206246" y="316188"/>
                </a:lnTo>
                <a:lnTo>
                  <a:pt x="193569" y="316001"/>
                </a:lnTo>
                <a:lnTo>
                  <a:pt x="154821" y="308408"/>
                </a:lnTo>
                <a:lnTo>
                  <a:pt x="119973" y="291363"/>
                </a:lnTo>
                <a:lnTo>
                  <a:pt x="91076" y="265929"/>
                </a:lnTo>
                <a:lnTo>
                  <a:pt x="68914" y="229444"/>
                </a:lnTo>
                <a:lnTo>
                  <a:pt x="55571" y="182337"/>
                </a:lnTo>
                <a:lnTo>
                  <a:pt x="54889" y="170728"/>
                </a:lnTo>
                <a:lnTo>
                  <a:pt x="55195" y="159155"/>
                </a:lnTo>
                <a:lnTo>
                  <a:pt x="67483" y="109688"/>
                </a:lnTo>
                <a:lnTo>
                  <a:pt x="87595" y="76757"/>
                </a:lnTo>
                <a:lnTo>
                  <a:pt x="117413" y="47092"/>
                </a:lnTo>
                <a:lnTo>
                  <a:pt x="123979" y="36152"/>
                </a:lnTo>
                <a:lnTo>
                  <a:pt x="125825" y="25748"/>
                </a:lnTo>
                <a:lnTo>
                  <a:pt x="123446" y="16263"/>
                </a:lnTo>
                <a:lnTo>
                  <a:pt x="116816" y="6527"/>
                </a:lnTo>
                <a:lnTo>
                  <a:pt x="110860" y="2895"/>
                </a:lnTo>
                <a:lnTo>
                  <a:pt x="97068" y="0"/>
                </a:lnTo>
                <a:close/>
              </a:path>
              <a:path w="332739" h="370839">
                <a:moveTo>
                  <a:pt x="298959" y="283306"/>
                </a:moveTo>
                <a:lnTo>
                  <a:pt x="289053" y="287486"/>
                </a:lnTo>
                <a:lnTo>
                  <a:pt x="288495" y="287883"/>
                </a:lnTo>
                <a:lnTo>
                  <a:pt x="277734" y="295057"/>
                </a:lnTo>
                <a:lnTo>
                  <a:pt x="231185" y="313319"/>
                </a:lnTo>
                <a:lnTo>
                  <a:pt x="206246" y="316188"/>
                </a:lnTo>
                <a:lnTo>
                  <a:pt x="330974" y="316188"/>
                </a:lnTo>
                <a:lnTo>
                  <a:pt x="332223" y="311779"/>
                </a:lnTo>
                <a:lnTo>
                  <a:pt x="330371" y="300033"/>
                </a:lnTo>
                <a:lnTo>
                  <a:pt x="320495" y="289212"/>
                </a:lnTo>
                <a:lnTo>
                  <a:pt x="309732" y="283759"/>
                </a:lnTo>
                <a:lnTo>
                  <a:pt x="298959" y="28330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259109" y="1852709"/>
            <a:ext cx="305435" cy="787400"/>
          </a:xfrm>
          <a:custGeom>
            <a:avLst/>
            <a:gdLst/>
            <a:ahLst/>
            <a:cxnLst/>
            <a:rect l="l" t="t" r="r" b="b"/>
            <a:pathLst>
              <a:path w="305434" h="787400">
                <a:moveTo>
                  <a:pt x="295970" y="0"/>
                </a:moveTo>
                <a:lnTo>
                  <a:pt x="257201" y="22438"/>
                </a:lnTo>
                <a:lnTo>
                  <a:pt x="232358" y="52345"/>
                </a:lnTo>
                <a:lnTo>
                  <a:pt x="218656" y="88314"/>
                </a:lnTo>
                <a:lnTo>
                  <a:pt x="216329" y="113460"/>
                </a:lnTo>
                <a:lnTo>
                  <a:pt x="217173" y="125974"/>
                </a:lnTo>
                <a:lnTo>
                  <a:pt x="219331" y="138308"/>
                </a:lnTo>
                <a:lnTo>
                  <a:pt x="222788" y="150359"/>
                </a:lnTo>
                <a:lnTo>
                  <a:pt x="227526" y="162021"/>
                </a:lnTo>
                <a:lnTo>
                  <a:pt x="234090" y="175312"/>
                </a:lnTo>
                <a:lnTo>
                  <a:pt x="238908" y="188029"/>
                </a:lnTo>
                <a:lnTo>
                  <a:pt x="242064" y="200254"/>
                </a:lnTo>
                <a:lnTo>
                  <a:pt x="243640" y="212071"/>
                </a:lnTo>
                <a:lnTo>
                  <a:pt x="243717" y="223561"/>
                </a:lnTo>
                <a:lnTo>
                  <a:pt x="242378" y="234807"/>
                </a:lnTo>
                <a:lnTo>
                  <a:pt x="226392" y="273196"/>
                </a:lnTo>
                <a:lnTo>
                  <a:pt x="198291" y="299954"/>
                </a:lnTo>
                <a:lnTo>
                  <a:pt x="173834" y="312075"/>
                </a:lnTo>
                <a:lnTo>
                  <a:pt x="162022" y="318972"/>
                </a:lnTo>
                <a:lnTo>
                  <a:pt x="133239" y="345076"/>
                </a:lnTo>
                <a:lnTo>
                  <a:pt x="113064" y="383501"/>
                </a:lnTo>
                <a:lnTo>
                  <a:pt x="108158" y="419404"/>
                </a:lnTo>
                <a:lnTo>
                  <a:pt x="109012" y="431913"/>
                </a:lnTo>
                <a:lnTo>
                  <a:pt x="111183" y="444252"/>
                </a:lnTo>
                <a:lnTo>
                  <a:pt x="114656" y="456314"/>
                </a:lnTo>
                <a:lnTo>
                  <a:pt x="119413" y="467989"/>
                </a:lnTo>
                <a:lnTo>
                  <a:pt x="125969" y="481251"/>
                </a:lnTo>
                <a:lnTo>
                  <a:pt x="130779" y="493952"/>
                </a:lnTo>
                <a:lnTo>
                  <a:pt x="133926" y="506173"/>
                </a:lnTo>
                <a:lnTo>
                  <a:pt x="135490" y="517994"/>
                </a:lnTo>
                <a:lnTo>
                  <a:pt x="135552" y="529496"/>
                </a:lnTo>
                <a:lnTo>
                  <a:pt x="134195" y="540760"/>
                </a:lnTo>
                <a:lnTo>
                  <a:pt x="118231" y="579054"/>
                </a:lnTo>
                <a:lnTo>
                  <a:pt x="90131" y="605808"/>
                </a:lnTo>
                <a:lnTo>
                  <a:pt x="65670" y="617927"/>
                </a:lnTo>
                <a:lnTo>
                  <a:pt x="53856" y="624823"/>
                </a:lnTo>
                <a:lnTo>
                  <a:pt x="25074" y="650930"/>
                </a:lnTo>
                <a:lnTo>
                  <a:pt x="4898" y="689343"/>
                </a:lnTo>
                <a:lnTo>
                  <a:pt x="0" y="725235"/>
                </a:lnTo>
                <a:lnTo>
                  <a:pt x="852" y="737744"/>
                </a:lnTo>
                <a:lnTo>
                  <a:pt x="16481" y="783742"/>
                </a:lnTo>
                <a:lnTo>
                  <a:pt x="23987" y="786968"/>
                </a:lnTo>
                <a:lnTo>
                  <a:pt x="26755" y="786625"/>
                </a:lnTo>
                <a:lnTo>
                  <a:pt x="33105" y="771258"/>
                </a:lnTo>
                <a:lnTo>
                  <a:pt x="27628" y="759853"/>
                </a:lnTo>
                <a:lnTo>
                  <a:pt x="23700" y="747920"/>
                </a:lnTo>
                <a:lnTo>
                  <a:pt x="21346" y="735617"/>
                </a:lnTo>
                <a:lnTo>
                  <a:pt x="20592" y="723103"/>
                </a:lnTo>
                <a:lnTo>
                  <a:pt x="21462" y="710537"/>
                </a:lnTo>
                <a:lnTo>
                  <a:pt x="38150" y="667698"/>
                </a:lnTo>
                <a:lnTo>
                  <a:pt x="66248" y="640942"/>
                </a:lnTo>
                <a:lnTo>
                  <a:pt x="90706" y="628821"/>
                </a:lnTo>
                <a:lnTo>
                  <a:pt x="102521" y="621926"/>
                </a:lnTo>
                <a:lnTo>
                  <a:pt x="131307" y="595823"/>
                </a:lnTo>
                <a:lnTo>
                  <a:pt x="151482" y="557402"/>
                </a:lnTo>
                <a:lnTo>
                  <a:pt x="156381" y="521496"/>
                </a:lnTo>
                <a:lnTo>
                  <a:pt x="155527" y="508989"/>
                </a:lnTo>
                <a:lnTo>
                  <a:pt x="153355" y="496652"/>
                </a:lnTo>
                <a:lnTo>
                  <a:pt x="149881" y="484594"/>
                </a:lnTo>
                <a:lnTo>
                  <a:pt x="145123" y="472920"/>
                </a:lnTo>
                <a:lnTo>
                  <a:pt x="138567" y="459656"/>
                </a:lnTo>
                <a:lnTo>
                  <a:pt x="133755" y="446951"/>
                </a:lnTo>
                <a:lnTo>
                  <a:pt x="130607" y="434728"/>
                </a:lnTo>
                <a:lnTo>
                  <a:pt x="129041" y="422906"/>
                </a:lnTo>
                <a:lnTo>
                  <a:pt x="128974" y="411405"/>
                </a:lnTo>
                <a:lnTo>
                  <a:pt x="130327" y="400145"/>
                </a:lnTo>
                <a:lnTo>
                  <a:pt x="146300" y="361852"/>
                </a:lnTo>
                <a:lnTo>
                  <a:pt x="174397" y="335094"/>
                </a:lnTo>
                <a:lnTo>
                  <a:pt x="198857" y="322973"/>
                </a:lnTo>
                <a:lnTo>
                  <a:pt x="210672" y="316079"/>
                </a:lnTo>
                <a:lnTo>
                  <a:pt x="239459" y="289978"/>
                </a:lnTo>
                <a:lnTo>
                  <a:pt x="259635" y="251548"/>
                </a:lnTo>
                <a:lnTo>
                  <a:pt x="264528" y="215654"/>
                </a:lnTo>
                <a:lnTo>
                  <a:pt x="263676" y="203144"/>
                </a:lnTo>
                <a:lnTo>
                  <a:pt x="261505" y="190805"/>
                </a:lnTo>
                <a:lnTo>
                  <a:pt x="258034" y="178745"/>
                </a:lnTo>
                <a:lnTo>
                  <a:pt x="253278" y="167071"/>
                </a:lnTo>
                <a:lnTo>
                  <a:pt x="246726" y="153800"/>
                </a:lnTo>
                <a:lnTo>
                  <a:pt x="241918" y="141093"/>
                </a:lnTo>
                <a:lnTo>
                  <a:pt x="238771" y="128870"/>
                </a:lnTo>
                <a:lnTo>
                  <a:pt x="237206" y="117049"/>
                </a:lnTo>
                <a:lnTo>
                  <a:pt x="237140" y="105550"/>
                </a:lnTo>
                <a:lnTo>
                  <a:pt x="238492" y="94291"/>
                </a:lnTo>
                <a:lnTo>
                  <a:pt x="254462" y="55996"/>
                </a:lnTo>
                <a:lnTo>
                  <a:pt x="282567" y="29242"/>
                </a:lnTo>
                <a:lnTo>
                  <a:pt x="301558" y="19951"/>
                </a:lnTo>
                <a:lnTo>
                  <a:pt x="303920" y="17119"/>
                </a:lnTo>
                <a:lnTo>
                  <a:pt x="304999" y="11747"/>
                </a:lnTo>
                <a:lnTo>
                  <a:pt x="304809" y="9715"/>
                </a:lnTo>
                <a:lnTo>
                  <a:pt x="301977" y="2578"/>
                </a:lnTo>
                <a:lnTo>
                  <a:pt x="29597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207321" y="1834643"/>
            <a:ext cx="305435" cy="787400"/>
          </a:xfrm>
          <a:custGeom>
            <a:avLst/>
            <a:gdLst/>
            <a:ahLst/>
            <a:cxnLst/>
            <a:rect l="l" t="t" r="r" b="b"/>
            <a:pathLst>
              <a:path w="305434" h="787400">
                <a:moveTo>
                  <a:pt x="295964" y="0"/>
                </a:moveTo>
                <a:lnTo>
                  <a:pt x="257198" y="22436"/>
                </a:lnTo>
                <a:lnTo>
                  <a:pt x="232356" y="52345"/>
                </a:lnTo>
                <a:lnTo>
                  <a:pt x="218650" y="88314"/>
                </a:lnTo>
                <a:lnTo>
                  <a:pt x="216321" y="113461"/>
                </a:lnTo>
                <a:lnTo>
                  <a:pt x="217162" y="125976"/>
                </a:lnTo>
                <a:lnTo>
                  <a:pt x="219318" y="138311"/>
                </a:lnTo>
                <a:lnTo>
                  <a:pt x="222773" y="150362"/>
                </a:lnTo>
                <a:lnTo>
                  <a:pt x="227509" y="162025"/>
                </a:lnTo>
                <a:lnTo>
                  <a:pt x="234078" y="175318"/>
                </a:lnTo>
                <a:lnTo>
                  <a:pt x="238899" y="188035"/>
                </a:lnTo>
                <a:lnTo>
                  <a:pt x="242057" y="200260"/>
                </a:lnTo>
                <a:lnTo>
                  <a:pt x="243634" y="212074"/>
                </a:lnTo>
                <a:lnTo>
                  <a:pt x="243711" y="223563"/>
                </a:lnTo>
                <a:lnTo>
                  <a:pt x="242372" y="234807"/>
                </a:lnTo>
                <a:lnTo>
                  <a:pt x="226384" y="273208"/>
                </a:lnTo>
                <a:lnTo>
                  <a:pt x="198279" y="299960"/>
                </a:lnTo>
                <a:lnTo>
                  <a:pt x="173819" y="312078"/>
                </a:lnTo>
                <a:lnTo>
                  <a:pt x="162007" y="318974"/>
                </a:lnTo>
                <a:lnTo>
                  <a:pt x="133227" y="345076"/>
                </a:lnTo>
                <a:lnTo>
                  <a:pt x="113059" y="383501"/>
                </a:lnTo>
                <a:lnTo>
                  <a:pt x="108159" y="419403"/>
                </a:lnTo>
                <a:lnTo>
                  <a:pt x="109012" y="431911"/>
                </a:lnTo>
                <a:lnTo>
                  <a:pt x="111183" y="444250"/>
                </a:lnTo>
                <a:lnTo>
                  <a:pt x="114655" y="456311"/>
                </a:lnTo>
                <a:lnTo>
                  <a:pt x="119409" y="467986"/>
                </a:lnTo>
                <a:lnTo>
                  <a:pt x="125964" y="481249"/>
                </a:lnTo>
                <a:lnTo>
                  <a:pt x="130774" y="493951"/>
                </a:lnTo>
                <a:lnTo>
                  <a:pt x="133920" y="506172"/>
                </a:lnTo>
                <a:lnTo>
                  <a:pt x="135484" y="517993"/>
                </a:lnTo>
                <a:lnTo>
                  <a:pt x="135547" y="529495"/>
                </a:lnTo>
                <a:lnTo>
                  <a:pt x="134189" y="540759"/>
                </a:lnTo>
                <a:lnTo>
                  <a:pt x="118222" y="579057"/>
                </a:lnTo>
                <a:lnTo>
                  <a:pt x="90125" y="605819"/>
                </a:lnTo>
                <a:lnTo>
                  <a:pt x="65668" y="617936"/>
                </a:lnTo>
                <a:lnTo>
                  <a:pt x="53856" y="624828"/>
                </a:lnTo>
                <a:lnTo>
                  <a:pt x="25072" y="650934"/>
                </a:lnTo>
                <a:lnTo>
                  <a:pt x="4893" y="689355"/>
                </a:lnTo>
                <a:lnTo>
                  <a:pt x="0" y="725254"/>
                </a:lnTo>
                <a:lnTo>
                  <a:pt x="853" y="737764"/>
                </a:lnTo>
                <a:lnTo>
                  <a:pt x="16462" y="783742"/>
                </a:lnTo>
                <a:lnTo>
                  <a:pt x="23968" y="786968"/>
                </a:lnTo>
                <a:lnTo>
                  <a:pt x="26749" y="786625"/>
                </a:lnTo>
                <a:lnTo>
                  <a:pt x="33099" y="771258"/>
                </a:lnTo>
                <a:lnTo>
                  <a:pt x="27623" y="759851"/>
                </a:lnTo>
                <a:lnTo>
                  <a:pt x="23696" y="747916"/>
                </a:lnTo>
                <a:lnTo>
                  <a:pt x="21343" y="735611"/>
                </a:lnTo>
                <a:lnTo>
                  <a:pt x="20587" y="723096"/>
                </a:lnTo>
                <a:lnTo>
                  <a:pt x="21451" y="710528"/>
                </a:lnTo>
                <a:lnTo>
                  <a:pt x="38144" y="667703"/>
                </a:lnTo>
                <a:lnTo>
                  <a:pt x="66243" y="640943"/>
                </a:lnTo>
                <a:lnTo>
                  <a:pt x="90699" y="628822"/>
                </a:lnTo>
                <a:lnTo>
                  <a:pt x="102514" y="621927"/>
                </a:lnTo>
                <a:lnTo>
                  <a:pt x="131301" y="595828"/>
                </a:lnTo>
                <a:lnTo>
                  <a:pt x="151463" y="557402"/>
                </a:lnTo>
                <a:lnTo>
                  <a:pt x="156367" y="521509"/>
                </a:lnTo>
                <a:lnTo>
                  <a:pt x="155512" y="509000"/>
                </a:lnTo>
                <a:lnTo>
                  <a:pt x="153339" y="496662"/>
                </a:lnTo>
                <a:lnTo>
                  <a:pt x="149865" y="484602"/>
                </a:lnTo>
                <a:lnTo>
                  <a:pt x="145108" y="472928"/>
                </a:lnTo>
                <a:lnTo>
                  <a:pt x="138555" y="459659"/>
                </a:lnTo>
                <a:lnTo>
                  <a:pt x="133746" y="446954"/>
                </a:lnTo>
                <a:lnTo>
                  <a:pt x="130599" y="434732"/>
                </a:lnTo>
                <a:lnTo>
                  <a:pt x="129034" y="422910"/>
                </a:lnTo>
                <a:lnTo>
                  <a:pt x="128969" y="411410"/>
                </a:lnTo>
                <a:lnTo>
                  <a:pt x="130322" y="400150"/>
                </a:lnTo>
                <a:lnTo>
                  <a:pt x="146293" y="361858"/>
                </a:lnTo>
                <a:lnTo>
                  <a:pt x="174385" y="335098"/>
                </a:lnTo>
                <a:lnTo>
                  <a:pt x="198841" y="322976"/>
                </a:lnTo>
                <a:lnTo>
                  <a:pt x="210655" y="316084"/>
                </a:lnTo>
                <a:lnTo>
                  <a:pt x="239446" y="289988"/>
                </a:lnTo>
                <a:lnTo>
                  <a:pt x="259629" y="251561"/>
                </a:lnTo>
                <a:lnTo>
                  <a:pt x="264523" y="215670"/>
                </a:lnTo>
                <a:lnTo>
                  <a:pt x="263671" y="203161"/>
                </a:lnTo>
                <a:lnTo>
                  <a:pt x="261501" y="190822"/>
                </a:lnTo>
                <a:lnTo>
                  <a:pt x="258031" y="178761"/>
                </a:lnTo>
                <a:lnTo>
                  <a:pt x="253277" y="167084"/>
                </a:lnTo>
                <a:lnTo>
                  <a:pt x="246724" y="153815"/>
                </a:lnTo>
                <a:lnTo>
                  <a:pt x="241915" y="141110"/>
                </a:lnTo>
                <a:lnTo>
                  <a:pt x="238768" y="128888"/>
                </a:lnTo>
                <a:lnTo>
                  <a:pt x="237201" y="117067"/>
                </a:lnTo>
                <a:lnTo>
                  <a:pt x="237134" y="105566"/>
                </a:lnTo>
                <a:lnTo>
                  <a:pt x="238484" y="94304"/>
                </a:lnTo>
                <a:lnTo>
                  <a:pt x="254455" y="56002"/>
                </a:lnTo>
                <a:lnTo>
                  <a:pt x="282555" y="29246"/>
                </a:lnTo>
                <a:lnTo>
                  <a:pt x="301552" y="19951"/>
                </a:lnTo>
                <a:lnTo>
                  <a:pt x="303902" y="17132"/>
                </a:lnTo>
                <a:lnTo>
                  <a:pt x="304994" y="11747"/>
                </a:lnTo>
                <a:lnTo>
                  <a:pt x="304803" y="9728"/>
                </a:lnTo>
                <a:lnTo>
                  <a:pt x="301971" y="2590"/>
                </a:lnTo>
                <a:lnTo>
                  <a:pt x="2959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155315" y="1817623"/>
            <a:ext cx="305435" cy="787400"/>
          </a:xfrm>
          <a:custGeom>
            <a:avLst/>
            <a:gdLst/>
            <a:ahLst/>
            <a:cxnLst/>
            <a:rect l="l" t="t" r="r" b="b"/>
            <a:pathLst>
              <a:path w="305434" h="787400">
                <a:moveTo>
                  <a:pt x="295958" y="0"/>
                </a:moveTo>
                <a:lnTo>
                  <a:pt x="257199" y="22440"/>
                </a:lnTo>
                <a:lnTo>
                  <a:pt x="232361" y="52350"/>
                </a:lnTo>
                <a:lnTo>
                  <a:pt x="218657" y="88321"/>
                </a:lnTo>
                <a:lnTo>
                  <a:pt x="216316" y="113466"/>
                </a:lnTo>
                <a:lnTo>
                  <a:pt x="217157" y="125978"/>
                </a:lnTo>
                <a:lnTo>
                  <a:pt x="219314" y="138311"/>
                </a:lnTo>
                <a:lnTo>
                  <a:pt x="222770" y="150360"/>
                </a:lnTo>
                <a:lnTo>
                  <a:pt x="227507" y="162021"/>
                </a:lnTo>
                <a:lnTo>
                  <a:pt x="234078" y="175314"/>
                </a:lnTo>
                <a:lnTo>
                  <a:pt x="238902" y="188031"/>
                </a:lnTo>
                <a:lnTo>
                  <a:pt x="242060" y="200254"/>
                </a:lnTo>
                <a:lnTo>
                  <a:pt x="243636" y="212068"/>
                </a:lnTo>
                <a:lnTo>
                  <a:pt x="243711" y="223555"/>
                </a:lnTo>
                <a:lnTo>
                  <a:pt x="242368" y="234799"/>
                </a:lnTo>
                <a:lnTo>
                  <a:pt x="226386" y="273206"/>
                </a:lnTo>
                <a:lnTo>
                  <a:pt x="198284" y="299956"/>
                </a:lnTo>
                <a:lnTo>
                  <a:pt x="173823" y="312076"/>
                </a:lnTo>
                <a:lnTo>
                  <a:pt x="162011" y="318974"/>
                </a:lnTo>
                <a:lnTo>
                  <a:pt x="133227" y="345081"/>
                </a:lnTo>
                <a:lnTo>
                  <a:pt x="113052" y="383501"/>
                </a:lnTo>
                <a:lnTo>
                  <a:pt x="108155" y="419411"/>
                </a:lnTo>
                <a:lnTo>
                  <a:pt x="109010" y="431920"/>
                </a:lnTo>
                <a:lnTo>
                  <a:pt x="111183" y="444258"/>
                </a:lnTo>
                <a:lnTo>
                  <a:pt x="114657" y="456318"/>
                </a:lnTo>
                <a:lnTo>
                  <a:pt x="119415" y="467992"/>
                </a:lnTo>
                <a:lnTo>
                  <a:pt x="125966" y="481260"/>
                </a:lnTo>
                <a:lnTo>
                  <a:pt x="130773" y="493965"/>
                </a:lnTo>
                <a:lnTo>
                  <a:pt x="133918" y="506188"/>
                </a:lnTo>
                <a:lnTo>
                  <a:pt x="135482" y="518010"/>
                </a:lnTo>
                <a:lnTo>
                  <a:pt x="135547" y="529510"/>
                </a:lnTo>
                <a:lnTo>
                  <a:pt x="134193" y="540771"/>
                </a:lnTo>
                <a:lnTo>
                  <a:pt x="118227" y="579055"/>
                </a:lnTo>
                <a:lnTo>
                  <a:pt x="90126" y="605815"/>
                </a:lnTo>
                <a:lnTo>
                  <a:pt x="65670" y="617933"/>
                </a:lnTo>
                <a:lnTo>
                  <a:pt x="53859" y="624826"/>
                </a:lnTo>
                <a:lnTo>
                  <a:pt x="25075" y="650931"/>
                </a:lnTo>
                <a:lnTo>
                  <a:pt x="4899" y="689355"/>
                </a:lnTo>
                <a:lnTo>
                  <a:pt x="0" y="725250"/>
                </a:lnTo>
                <a:lnTo>
                  <a:pt x="851" y="737760"/>
                </a:lnTo>
                <a:lnTo>
                  <a:pt x="16469" y="783755"/>
                </a:lnTo>
                <a:lnTo>
                  <a:pt x="23974" y="786980"/>
                </a:lnTo>
                <a:lnTo>
                  <a:pt x="26743" y="786637"/>
                </a:lnTo>
                <a:lnTo>
                  <a:pt x="33093" y="771270"/>
                </a:lnTo>
                <a:lnTo>
                  <a:pt x="27622" y="759866"/>
                </a:lnTo>
                <a:lnTo>
                  <a:pt x="23697" y="747933"/>
                </a:lnTo>
                <a:lnTo>
                  <a:pt x="21344" y="735630"/>
                </a:lnTo>
                <a:lnTo>
                  <a:pt x="20588" y="723115"/>
                </a:lnTo>
                <a:lnTo>
                  <a:pt x="21453" y="710545"/>
                </a:lnTo>
                <a:lnTo>
                  <a:pt x="38150" y="667696"/>
                </a:lnTo>
                <a:lnTo>
                  <a:pt x="66250" y="640944"/>
                </a:lnTo>
                <a:lnTo>
                  <a:pt x="90708" y="628825"/>
                </a:lnTo>
                <a:lnTo>
                  <a:pt x="102521" y="621928"/>
                </a:lnTo>
                <a:lnTo>
                  <a:pt x="131308" y="595822"/>
                </a:lnTo>
                <a:lnTo>
                  <a:pt x="151470" y="557402"/>
                </a:lnTo>
                <a:lnTo>
                  <a:pt x="156363" y="521507"/>
                </a:lnTo>
                <a:lnTo>
                  <a:pt x="155510" y="508998"/>
                </a:lnTo>
                <a:lnTo>
                  <a:pt x="153338" y="496661"/>
                </a:lnTo>
                <a:lnTo>
                  <a:pt x="149866" y="484601"/>
                </a:lnTo>
                <a:lnTo>
                  <a:pt x="145108" y="472927"/>
                </a:lnTo>
                <a:lnTo>
                  <a:pt x="138557" y="459659"/>
                </a:lnTo>
                <a:lnTo>
                  <a:pt x="133750" y="446953"/>
                </a:lnTo>
                <a:lnTo>
                  <a:pt x="130604" y="434730"/>
                </a:lnTo>
                <a:lnTo>
                  <a:pt x="129040" y="422909"/>
                </a:lnTo>
                <a:lnTo>
                  <a:pt x="128975" y="411409"/>
                </a:lnTo>
                <a:lnTo>
                  <a:pt x="130329" y="400148"/>
                </a:lnTo>
                <a:lnTo>
                  <a:pt x="146293" y="361856"/>
                </a:lnTo>
                <a:lnTo>
                  <a:pt x="174391" y="335100"/>
                </a:lnTo>
                <a:lnTo>
                  <a:pt x="198852" y="322980"/>
                </a:lnTo>
                <a:lnTo>
                  <a:pt x="210664" y="316086"/>
                </a:lnTo>
                <a:lnTo>
                  <a:pt x="239447" y="289984"/>
                </a:lnTo>
                <a:lnTo>
                  <a:pt x="259623" y="251561"/>
                </a:lnTo>
                <a:lnTo>
                  <a:pt x="264529" y="215666"/>
                </a:lnTo>
                <a:lnTo>
                  <a:pt x="263676" y="203157"/>
                </a:lnTo>
                <a:lnTo>
                  <a:pt x="261506" y="190818"/>
                </a:lnTo>
                <a:lnTo>
                  <a:pt x="258035" y="178758"/>
                </a:lnTo>
                <a:lnTo>
                  <a:pt x="253279" y="167083"/>
                </a:lnTo>
                <a:lnTo>
                  <a:pt x="246718" y="153817"/>
                </a:lnTo>
                <a:lnTo>
                  <a:pt x="241904" y="141114"/>
                </a:lnTo>
                <a:lnTo>
                  <a:pt x="238755" y="128894"/>
                </a:lnTo>
                <a:lnTo>
                  <a:pt x="237190" y="117075"/>
                </a:lnTo>
                <a:lnTo>
                  <a:pt x="237128" y="105576"/>
                </a:lnTo>
                <a:lnTo>
                  <a:pt x="238487" y="94316"/>
                </a:lnTo>
                <a:lnTo>
                  <a:pt x="254460" y="55998"/>
                </a:lnTo>
                <a:lnTo>
                  <a:pt x="282562" y="29245"/>
                </a:lnTo>
                <a:lnTo>
                  <a:pt x="301546" y="19951"/>
                </a:lnTo>
                <a:lnTo>
                  <a:pt x="303908" y="17132"/>
                </a:lnTo>
                <a:lnTo>
                  <a:pt x="305000" y="11747"/>
                </a:lnTo>
                <a:lnTo>
                  <a:pt x="304810" y="9728"/>
                </a:lnTo>
                <a:lnTo>
                  <a:pt x="301952" y="2590"/>
                </a:lnTo>
                <a:lnTo>
                  <a:pt x="29595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384111" y="3913125"/>
            <a:ext cx="224944" cy="83850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476196" y="2797193"/>
            <a:ext cx="782320" cy="782320"/>
          </a:xfrm>
          <a:custGeom>
            <a:avLst/>
            <a:gdLst/>
            <a:ahLst/>
            <a:cxnLst/>
            <a:rect l="l" t="t" r="r" b="b"/>
            <a:pathLst>
              <a:path w="782319" h="782320">
                <a:moveTo>
                  <a:pt x="231033" y="602449"/>
                </a:moveTo>
                <a:lnTo>
                  <a:pt x="199301" y="602449"/>
                </a:lnTo>
                <a:lnTo>
                  <a:pt x="331165" y="781964"/>
                </a:lnTo>
                <a:lnTo>
                  <a:pt x="379832" y="746213"/>
                </a:lnTo>
                <a:lnTo>
                  <a:pt x="336638" y="746213"/>
                </a:lnTo>
                <a:lnTo>
                  <a:pt x="231033" y="602449"/>
                </a:lnTo>
                <a:close/>
              </a:path>
              <a:path w="782319" h="782320">
                <a:moveTo>
                  <a:pt x="477073" y="35750"/>
                </a:moveTo>
                <a:lnTo>
                  <a:pt x="445350" y="35750"/>
                </a:lnTo>
                <a:lnTo>
                  <a:pt x="746226" y="445338"/>
                </a:lnTo>
                <a:lnTo>
                  <a:pt x="336638" y="746213"/>
                </a:lnTo>
                <a:lnTo>
                  <a:pt x="379832" y="746213"/>
                </a:lnTo>
                <a:lnTo>
                  <a:pt x="781964" y="450811"/>
                </a:lnTo>
                <a:lnTo>
                  <a:pt x="477073" y="35750"/>
                </a:lnTo>
                <a:close/>
              </a:path>
              <a:path w="782319" h="782320">
                <a:moveTo>
                  <a:pt x="450811" y="0"/>
                </a:moveTo>
                <a:lnTo>
                  <a:pt x="0" y="331165"/>
                </a:lnTo>
                <a:lnTo>
                  <a:pt x="146392" y="530428"/>
                </a:lnTo>
                <a:lnTo>
                  <a:pt x="74409" y="539280"/>
                </a:lnTo>
                <a:lnTo>
                  <a:pt x="165912" y="677176"/>
                </a:lnTo>
                <a:lnTo>
                  <a:pt x="199301" y="602449"/>
                </a:lnTo>
                <a:lnTo>
                  <a:pt x="231033" y="602449"/>
                </a:lnTo>
                <a:lnTo>
                  <a:pt x="211302" y="575589"/>
                </a:lnTo>
                <a:lnTo>
                  <a:pt x="233065" y="526846"/>
                </a:lnTo>
                <a:lnTo>
                  <a:pt x="175488" y="526846"/>
                </a:lnTo>
                <a:lnTo>
                  <a:pt x="35763" y="336638"/>
                </a:lnTo>
                <a:lnTo>
                  <a:pt x="445350" y="35750"/>
                </a:lnTo>
                <a:lnTo>
                  <a:pt x="477073" y="35750"/>
                </a:lnTo>
                <a:lnTo>
                  <a:pt x="450811" y="0"/>
                </a:lnTo>
                <a:close/>
              </a:path>
              <a:path w="782319" h="782320">
                <a:moveTo>
                  <a:pt x="236410" y="519353"/>
                </a:moveTo>
                <a:lnTo>
                  <a:pt x="175488" y="526846"/>
                </a:lnTo>
                <a:lnTo>
                  <a:pt x="233065" y="526846"/>
                </a:lnTo>
                <a:lnTo>
                  <a:pt x="236410" y="51935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429" y="4121928"/>
            <a:ext cx="119380" cy="170815"/>
          </a:xfrm>
          <a:custGeom>
            <a:avLst/>
            <a:gdLst/>
            <a:ahLst/>
            <a:cxnLst/>
            <a:rect l="l" t="t" r="r" b="b"/>
            <a:pathLst>
              <a:path w="119380" h="170814">
                <a:moveTo>
                  <a:pt x="97701" y="0"/>
                </a:moveTo>
                <a:lnTo>
                  <a:pt x="749" y="13411"/>
                </a:lnTo>
                <a:lnTo>
                  <a:pt x="0" y="170395"/>
                </a:lnTo>
                <a:lnTo>
                  <a:pt x="119024" y="153911"/>
                </a:lnTo>
                <a:lnTo>
                  <a:pt x="9770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13960" y="1766997"/>
            <a:ext cx="305435" cy="306070"/>
          </a:xfrm>
          <a:custGeom>
            <a:avLst/>
            <a:gdLst/>
            <a:ahLst/>
            <a:cxnLst/>
            <a:rect l="l" t="t" r="r" b="b"/>
            <a:pathLst>
              <a:path w="305434" h="306069">
                <a:moveTo>
                  <a:pt x="185094" y="178155"/>
                </a:moveTo>
                <a:lnTo>
                  <a:pt x="143168" y="178155"/>
                </a:lnTo>
                <a:lnTo>
                  <a:pt x="198718" y="294474"/>
                </a:lnTo>
                <a:lnTo>
                  <a:pt x="200877" y="299034"/>
                </a:lnTo>
                <a:lnTo>
                  <a:pt x="204712" y="302475"/>
                </a:lnTo>
                <a:lnTo>
                  <a:pt x="214237" y="305841"/>
                </a:lnTo>
                <a:lnTo>
                  <a:pt x="219368" y="305574"/>
                </a:lnTo>
                <a:lnTo>
                  <a:pt x="228500" y="301218"/>
                </a:lnTo>
                <a:lnTo>
                  <a:pt x="231941" y="297395"/>
                </a:lnTo>
                <a:lnTo>
                  <a:pt x="235307" y="287858"/>
                </a:lnTo>
                <a:lnTo>
                  <a:pt x="235040" y="282727"/>
                </a:lnTo>
                <a:lnTo>
                  <a:pt x="185094" y="178155"/>
                </a:lnTo>
                <a:close/>
              </a:path>
              <a:path w="305434" h="306069">
                <a:moveTo>
                  <a:pt x="89930" y="0"/>
                </a:moveTo>
                <a:lnTo>
                  <a:pt x="84799" y="279"/>
                </a:lnTo>
                <a:lnTo>
                  <a:pt x="80227" y="2451"/>
                </a:lnTo>
                <a:lnTo>
                  <a:pt x="71585" y="10833"/>
                </a:lnTo>
                <a:lnTo>
                  <a:pt x="69697" y="22490"/>
                </a:lnTo>
                <a:lnTo>
                  <a:pt x="126849" y="144005"/>
                </a:lnTo>
                <a:lnTo>
                  <a:pt x="10529" y="199555"/>
                </a:lnTo>
                <a:lnTo>
                  <a:pt x="1888" y="207937"/>
                </a:lnTo>
                <a:lnTo>
                  <a:pt x="0" y="219594"/>
                </a:lnTo>
                <a:lnTo>
                  <a:pt x="1614" y="224777"/>
                </a:lnTo>
                <a:lnTo>
                  <a:pt x="3798" y="229336"/>
                </a:lnTo>
                <a:lnTo>
                  <a:pt x="7621" y="232778"/>
                </a:lnTo>
                <a:lnTo>
                  <a:pt x="17146" y="236156"/>
                </a:lnTo>
                <a:lnTo>
                  <a:pt x="22290" y="235877"/>
                </a:lnTo>
                <a:lnTo>
                  <a:pt x="143168" y="178155"/>
                </a:lnTo>
                <a:lnTo>
                  <a:pt x="185094" y="178155"/>
                </a:lnTo>
                <a:lnTo>
                  <a:pt x="177306" y="161848"/>
                </a:lnTo>
                <a:lnTo>
                  <a:pt x="248830" y="127698"/>
                </a:lnTo>
                <a:lnTo>
                  <a:pt x="161012" y="127698"/>
                </a:lnTo>
                <a:lnTo>
                  <a:pt x="103290" y="6819"/>
                </a:lnTo>
                <a:lnTo>
                  <a:pt x="99455" y="3378"/>
                </a:lnTo>
                <a:lnTo>
                  <a:pt x="89930" y="0"/>
                </a:lnTo>
                <a:close/>
              </a:path>
              <a:path w="305434" h="306069">
                <a:moveTo>
                  <a:pt x="287021" y="69710"/>
                </a:moveTo>
                <a:lnTo>
                  <a:pt x="281878" y="69977"/>
                </a:lnTo>
                <a:lnTo>
                  <a:pt x="161012" y="127698"/>
                </a:lnTo>
                <a:lnTo>
                  <a:pt x="248830" y="127698"/>
                </a:lnTo>
                <a:lnTo>
                  <a:pt x="298197" y="104127"/>
                </a:lnTo>
                <a:lnTo>
                  <a:pt x="301639" y="100304"/>
                </a:lnTo>
                <a:lnTo>
                  <a:pt x="305004" y="90766"/>
                </a:lnTo>
                <a:lnTo>
                  <a:pt x="304725" y="85636"/>
                </a:lnTo>
                <a:lnTo>
                  <a:pt x="300369" y="76517"/>
                </a:lnTo>
                <a:lnTo>
                  <a:pt x="296559" y="73075"/>
                </a:lnTo>
                <a:lnTo>
                  <a:pt x="287021" y="6971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850627" y="4299868"/>
            <a:ext cx="715645" cy="643890"/>
          </a:xfrm>
          <a:custGeom>
            <a:avLst/>
            <a:gdLst/>
            <a:ahLst/>
            <a:cxnLst/>
            <a:rect l="l" t="t" r="r" b="b"/>
            <a:pathLst>
              <a:path w="715644" h="643889">
                <a:moveTo>
                  <a:pt x="44972" y="0"/>
                </a:moveTo>
                <a:lnTo>
                  <a:pt x="8968" y="18902"/>
                </a:lnTo>
                <a:lnTo>
                  <a:pt x="0" y="49756"/>
                </a:lnTo>
                <a:lnTo>
                  <a:pt x="2669" y="61934"/>
                </a:lnTo>
                <a:lnTo>
                  <a:pt x="351029" y="622312"/>
                </a:lnTo>
                <a:lnTo>
                  <a:pt x="359643" y="632477"/>
                </a:lnTo>
                <a:lnTo>
                  <a:pt x="370597" y="639596"/>
                </a:lnTo>
                <a:lnTo>
                  <a:pt x="383223" y="643291"/>
                </a:lnTo>
                <a:lnTo>
                  <a:pt x="398667" y="642048"/>
                </a:lnTo>
                <a:lnTo>
                  <a:pt x="411267" y="637840"/>
                </a:lnTo>
                <a:lnTo>
                  <a:pt x="421195" y="630966"/>
                </a:lnTo>
                <a:lnTo>
                  <a:pt x="429246" y="618159"/>
                </a:lnTo>
                <a:lnTo>
                  <a:pt x="382716" y="618147"/>
                </a:lnTo>
                <a:lnTo>
                  <a:pt x="376391" y="614654"/>
                </a:lnTo>
                <a:lnTo>
                  <a:pt x="24385" y="50228"/>
                </a:lnTo>
                <a:lnTo>
                  <a:pt x="24474" y="41592"/>
                </a:lnTo>
                <a:lnTo>
                  <a:pt x="31129" y="31648"/>
                </a:lnTo>
                <a:lnTo>
                  <a:pt x="34431" y="29032"/>
                </a:lnTo>
                <a:lnTo>
                  <a:pt x="41632" y="26314"/>
                </a:lnTo>
                <a:lnTo>
                  <a:pt x="45201" y="25971"/>
                </a:lnTo>
                <a:lnTo>
                  <a:pt x="199042" y="25971"/>
                </a:lnTo>
                <a:lnTo>
                  <a:pt x="44972" y="0"/>
                </a:lnTo>
                <a:close/>
              </a:path>
              <a:path w="715644" h="643889">
                <a:moveTo>
                  <a:pt x="199042" y="25971"/>
                </a:moveTo>
                <a:lnTo>
                  <a:pt x="45201" y="25971"/>
                </a:lnTo>
                <a:lnTo>
                  <a:pt x="679451" y="131762"/>
                </a:lnTo>
                <a:lnTo>
                  <a:pt x="685014" y="136055"/>
                </a:lnTo>
                <a:lnTo>
                  <a:pt x="689497" y="145973"/>
                </a:lnTo>
                <a:lnTo>
                  <a:pt x="689967" y="150164"/>
                </a:lnTo>
                <a:lnTo>
                  <a:pt x="688646" y="156641"/>
                </a:lnTo>
                <a:lnTo>
                  <a:pt x="687770" y="158864"/>
                </a:lnTo>
                <a:lnTo>
                  <a:pt x="402896" y="614667"/>
                </a:lnTo>
                <a:lnTo>
                  <a:pt x="396572" y="618159"/>
                </a:lnTo>
                <a:lnTo>
                  <a:pt x="429254" y="618147"/>
                </a:lnTo>
                <a:lnTo>
                  <a:pt x="708179" y="174459"/>
                </a:lnTo>
                <a:lnTo>
                  <a:pt x="713252" y="163046"/>
                </a:lnTo>
                <a:lnTo>
                  <a:pt x="715049" y="150789"/>
                </a:lnTo>
                <a:lnTo>
                  <a:pt x="713515" y="138485"/>
                </a:lnTo>
                <a:lnTo>
                  <a:pt x="706010" y="124542"/>
                </a:lnTo>
                <a:lnTo>
                  <a:pt x="697069" y="114605"/>
                </a:lnTo>
                <a:lnTo>
                  <a:pt x="686871" y="108290"/>
                </a:lnTo>
                <a:lnTo>
                  <a:pt x="199042" y="2597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293300" y="5506397"/>
            <a:ext cx="1714048" cy="39228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 txBox="1"/>
          <p:nvPr/>
        </p:nvSpPr>
        <p:spPr>
          <a:xfrm>
            <a:off x="4984564" y="3063717"/>
            <a:ext cx="154305" cy="2565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4984564" y="4587716"/>
            <a:ext cx="154305" cy="2565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>
                <a:solidFill>
                  <a:srgbClr val="FFFFFF"/>
                </a:solidFill>
                <a:latin typeface="Arial"/>
                <a:cs typeface="Arial"/>
              </a:rPr>
              <a:t>2</a:t>
            </a:r>
            <a:endParaRPr sz="1800">
              <a:latin typeface="Arial"/>
              <a:cs typeface="Arial"/>
            </a:endParaRPr>
          </a:p>
        </p:txBody>
      </p:sp>
      <p:sp>
        <p:nvSpPr>
          <p:cNvPr id="29" name="Заголовок 28">
            <a:extLst>
              <a:ext uri="{FF2B5EF4-FFF2-40B4-BE49-F238E27FC236}">
                <a16:creationId xmlns:a16="http://schemas.microsoft.com/office/drawing/2014/main" id="{0870551F-140B-40D8-8F21-D31A0BDA78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8650" y="277033"/>
            <a:ext cx="9002712" cy="615553"/>
          </a:xfrm>
        </p:spPr>
        <p:txBody>
          <a:bodyPr/>
          <a:lstStyle/>
          <a:p>
            <a:r>
              <a:rPr lang="ru-RU" sz="2000" dirty="0"/>
              <a:t>Достижение плановых значений показателей по созданию школьных театров, школьных музеев, школьных спортивных клубов</a:t>
            </a:r>
          </a:p>
        </p:txBody>
      </p:sp>
      <p:sp>
        <p:nvSpPr>
          <p:cNvPr id="28" name="Объект 27">
            <a:extLst>
              <a:ext uri="{FF2B5EF4-FFF2-40B4-BE49-F238E27FC236}">
                <a16:creationId xmlns:a16="http://schemas.microsoft.com/office/drawing/2014/main" id="{95EDD268-B4F4-4105-B556-3EB8A2DE5C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697105" y="1093022"/>
            <a:ext cx="8833554" cy="1169551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endParaRPr lang="ru-RU" sz="2200" b="1" dirty="0">
              <a:solidFill>
                <a:srgbClr val="66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solidFill>
                  <a:srgbClr val="66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Концепция развития дополнительного образования детей</a:t>
            </a:r>
          </a:p>
          <a:p>
            <a:r>
              <a:rPr lang="ru-RU" dirty="0">
                <a:solidFill>
                  <a:srgbClr val="66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2030 года в Воронежской области</a:t>
            </a:r>
          </a:p>
          <a:p>
            <a:r>
              <a:rPr lang="ru-RU" dirty="0">
                <a:solidFill>
                  <a:srgbClr val="66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(Распоряжение Правительства Воронежской области № 819-р от 29.07.2022 г.)</a:t>
            </a:r>
          </a:p>
        </p:txBody>
      </p:sp>
      <p:graphicFrame>
        <p:nvGraphicFramePr>
          <p:cNvPr id="30" name="Таблица 29">
            <a:extLst>
              <a:ext uri="{FF2B5EF4-FFF2-40B4-BE49-F238E27FC236}">
                <a16:creationId xmlns:a16="http://schemas.microsoft.com/office/drawing/2014/main" id="{63573A43-7F4D-4A01-878A-8BDC98694F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1406392"/>
              </p:ext>
            </p:extLst>
          </p:nvPr>
        </p:nvGraphicFramePr>
        <p:xfrm>
          <a:off x="2697105" y="2663445"/>
          <a:ext cx="8986372" cy="304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19442">
                  <a:extLst>
                    <a:ext uri="{9D8B030D-6E8A-4147-A177-3AD203B41FA5}">
                      <a16:colId xmlns:a16="http://schemas.microsoft.com/office/drawing/2014/main" val="2994377058"/>
                    </a:ext>
                  </a:extLst>
                </a:gridCol>
                <a:gridCol w="1716435">
                  <a:extLst>
                    <a:ext uri="{9D8B030D-6E8A-4147-A177-3AD203B41FA5}">
                      <a16:colId xmlns:a16="http://schemas.microsoft.com/office/drawing/2014/main" val="775032190"/>
                    </a:ext>
                  </a:extLst>
                </a:gridCol>
                <a:gridCol w="1950495">
                  <a:extLst>
                    <a:ext uri="{9D8B030D-6E8A-4147-A177-3AD203B41FA5}">
                      <a16:colId xmlns:a16="http://schemas.microsoft.com/office/drawing/2014/main" val="218625111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rgbClr val="66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План на 2022 г.</a:t>
                      </a:r>
                    </a:p>
                    <a:p>
                      <a:pPr algn="ctr"/>
                      <a:r>
                        <a:rPr lang="ru-RU" sz="1600" b="0" dirty="0">
                          <a:solidFill>
                            <a:srgbClr val="66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(%)</a:t>
                      </a:r>
                    </a:p>
                  </a:txBody>
                  <a:tcPr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solidFill>
                            <a:srgbClr val="66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Фактическое значение (%)</a:t>
                      </a:r>
                    </a:p>
                  </a:txBody>
                  <a:tcPr>
                    <a:solidFill>
                      <a:srgbClr val="FD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44597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>
                          <a:solidFill>
                            <a:srgbClr val="66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Доля общеобразовательных организаций, имеющих школьный спортивный клуб (в соответствии с федеральным реестром)</a:t>
                      </a:r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rgbClr val="66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</a:t>
                      </a:r>
                    </a:p>
                  </a:txBody>
                  <a:tcPr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rgbClr val="66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84</a:t>
                      </a:r>
                    </a:p>
                  </a:txBody>
                  <a:tcPr>
                    <a:solidFill>
                      <a:srgbClr val="FD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5883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>
                          <a:solidFill>
                            <a:srgbClr val="66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Доля общеобразовательных организаций, имеющих школьный музей (в соответствии с федеральным реестром)</a:t>
                      </a:r>
                    </a:p>
                  </a:txBody>
                  <a:tcPr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rgbClr val="66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</a:t>
                      </a:r>
                    </a:p>
                  </a:txBody>
                  <a:tcPr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rgbClr val="66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</a:t>
                      </a:r>
                      <a:endParaRPr lang="ru-RU" sz="1600" dirty="0">
                        <a:solidFill>
                          <a:srgbClr val="660066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FD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42597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>
                          <a:solidFill>
                            <a:srgbClr val="66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Доля общеобразовательных организаций, имеющих школьный театр (в соответствии с федеральным реестром)</a:t>
                      </a:r>
                    </a:p>
                  </a:txBody>
                  <a:tcPr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rgbClr val="66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55</a:t>
                      </a:r>
                    </a:p>
                  </a:txBody>
                  <a:tcPr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rgbClr val="66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</a:t>
                      </a:r>
                    </a:p>
                  </a:txBody>
                  <a:tcPr>
                    <a:solidFill>
                      <a:srgbClr val="FD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90785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96171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1262510" y="3634070"/>
            <a:ext cx="209550" cy="364490"/>
          </a:xfrm>
          <a:custGeom>
            <a:avLst/>
            <a:gdLst/>
            <a:ahLst/>
            <a:cxnLst/>
            <a:rect l="l" t="t" r="r" b="b"/>
            <a:pathLst>
              <a:path w="209550" h="364489">
                <a:moveTo>
                  <a:pt x="56337" y="0"/>
                </a:moveTo>
                <a:lnTo>
                  <a:pt x="0" y="25450"/>
                </a:lnTo>
                <a:lnTo>
                  <a:pt x="152933" y="364083"/>
                </a:lnTo>
                <a:lnTo>
                  <a:pt x="204688" y="340702"/>
                </a:lnTo>
                <a:lnTo>
                  <a:pt x="161759" y="340702"/>
                </a:lnTo>
                <a:lnTo>
                  <a:pt x="23367" y="34277"/>
                </a:lnTo>
                <a:lnTo>
                  <a:pt x="47523" y="23368"/>
                </a:lnTo>
                <a:lnTo>
                  <a:pt x="66890" y="23368"/>
                </a:lnTo>
                <a:lnTo>
                  <a:pt x="56337" y="0"/>
                </a:lnTo>
                <a:close/>
              </a:path>
              <a:path w="209550" h="364489">
                <a:moveTo>
                  <a:pt x="66890" y="23368"/>
                </a:moveTo>
                <a:lnTo>
                  <a:pt x="47523" y="23368"/>
                </a:lnTo>
                <a:lnTo>
                  <a:pt x="185902" y="329806"/>
                </a:lnTo>
                <a:lnTo>
                  <a:pt x="161759" y="340702"/>
                </a:lnTo>
                <a:lnTo>
                  <a:pt x="204688" y="340702"/>
                </a:lnTo>
                <a:lnTo>
                  <a:pt x="209270" y="338632"/>
                </a:lnTo>
                <a:lnTo>
                  <a:pt x="66890" y="2336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06035" y="2315128"/>
            <a:ext cx="307340" cy="186055"/>
          </a:xfrm>
          <a:custGeom>
            <a:avLst/>
            <a:gdLst/>
            <a:ahLst/>
            <a:cxnLst/>
            <a:rect l="l" t="t" r="r" b="b"/>
            <a:pathLst>
              <a:path w="307340" h="186055">
                <a:moveTo>
                  <a:pt x="306755" y="0"/>
                </a:moveTo>
                <a:lnTo>
                  <a:pt x="0" y="63512"/>
                </a:lnTo>
                <a:lnTo>
                  <a:pt x="148272" y="186004"/>
                </a:lnTo>
                <a:lnTo>
                  <a:pt x="30675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097159" y="3715474"/>
            <a:ext cx="89535" cy="89535"/>
          </a:xfrm>
          <a:custGeom>
            <a:avLst/>
            <a:gdLst/>
            <a:ahLst/>
            <a:cxnLst/>
            <a:rect l="l" t="t" r="r" b="b"/>
            <a:pathLst>
              <a:path w="89534" h="89535">
                <a:moveTo>
                  <a:pt x="40179" y="0"/>
                </a:moveTo>
                <a:lnTo>
                  <a:pt x="7095" y="20126"/>
                </a:lnTo>
                <a:lnTo>
                  <a:pt x="0" y="40235"/>
                </a:lnTo>
                <a:lnTo>
                  <a:pt x="55" y="52209"/>
                </a:lnTo>
                <a:lnTo>
                  <a:pt x="28786" y="86467"/>
                </a:lnTo>
                <a:lnTo>
                  <a:pt x="49100" y="89158"/>
                </a:lnTo>
                <a:lnTo>
                  <a:pt x="58846" y="87062"/>
                </a:lnTo>
                <a:lnTo>
                  <a:pt x="86816" y="59680"/>
                </a:lnTo>
                <a:lnTo>
                  <a:pt x="89284" y="48932"/>
                </a:lnTo>
                <a:lnTo>
                  <a:pt x="89233" y="36961"/>
                </a:lnTo>
                <a:lnTo>
                  <a:pt x="60497" y="2688"/>
                </a:lnTo>
                <a:lnTo>
                  <a:pt x="4017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947" y="2856193"/>
            <a:ext cx="27305" cy="56515"/>
          </a:xfrm>
          <a:custGeom>
            <a:avLst/>
            <a:gdLst/>
            <a:ahLst/>
            <a:cxnLst/>
            <a:rect l="l" t="t" r="r" b="b"/>
            <a:pathLst>
              <a:path w="27305" h="56514">
                <a:moveTo>
                  <a:pt x="279" y="0"/>
                </a:moveTo>
                <a:lnTo>
                  <a:pt x="0" y="55918"/>
                </a:lnTo>
                <a:lnTo>
                  <a:pt x="2298" y="55892"/>
                </a:lnTo>
                <a:lnTo>
                  <a:pt x="3467" y="55702"/>
                </a:lnTo>
                <a:lnTo>
                  <a:pt x="15537" y="50578"/>
                </a:lnTo>
                <a:lnTo>
                  <a:pt x="23759" y="40918"/>
                </a:lnTo>
                <a:lnTo>
                  <a:pt x="26896" y="28454"/>
                </a:lnTo>
                <a:lnTo>
                  <a:pt x="25654" y="18275"/>
                </a:lnTo>
                <a:lnTo>
                  <a:pt x="27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1917" y="3224581"/>
            <a:ext cx="55880" cy="55880"/>
          </a:xfrm>
          <a:custGeom>
            <a:avLst/>
            <a:gdLst/>
            <a:ahLst/>
            <a:cxnLst/>
            <a:rect l="l" t="t" r="r" b="b"/>
            <a:pathLst>
              <a:path w="55880" h="55879">
                <a:moveTo>
                  <a:pt x="31114" y="0"/>
                </a:moveTo>
                <a:lnTo>
                  <a:pt x="15413" y="4306"/>
                </a:lnTo>
                <a:lnTo>
                  <a:pt x="5053" y="12244"/>
                </a:lnTo>
                <a:lnTo>
                  <a:pt x="0" y="22653"/>
                </a:lnTo>
                <a:lnTo>
                  <a:pt x="3998" y="39008"/>
                </a:lnTo>
                <a:lnTo>
                  <a:pt x="11600" y="49780"/>
                </a:lnTo>
                <a:lnTo>
                  <a:pt x="21680" y="55155"/>
                </a:lnTo>
                <a:lnTo>
                  <a:pt x="32147" y="55499"/>
                </a:lnTo>
                <a:lnTo>
                  <a:pt x="44218" y="50377"/>
                </a:lnTo>
                <a:lnTo>
                  <a:pt x="52440" y="40721"/>
                </a:lnTo>
                <a:lnTo>
                  <a:pt x="55577" y="28254"/>
                </a:lnTo>
                <a:lnTo>
                  <a:pt x="50822" y="13905"/>
                </a:lnTo>
                <a:lnTo>
                  <a:pt x="42236" y="4373"/>
                </a:lnTo>
                <a:lnTo>
                  <a:pt x="3111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47817" y="3206277"/>
            <a:ext cx="33655" cy="53975"/>
          </a:xfrm>
          <a:custGeom>
            <a:avLst/>
            <a:gdLst/>
            <a:ahLst/>
            <a:cxnLst/>
            <a:rect l="l" t="t" r="r" b="b"/>
            <a:pathLst>
              <a:path w="33655" h="53975">
                <a:moveTo>
                  <a:pt x="27096" y="0"/>
                </a:moveTo>
                <a:lnTo>
                  <a:pt x="23426" y="609"/>
                </a:lnTo>
                <a:lnTo>
                  <a:pt x="11354" y="5734"/>
                </a:lnTo>
                <a:lnTo>
                  <a:pt x="3134" y="15396"/>
                </a:lnTo>
                <a:lnTo>
                  <a:pt x="0" y="27869"/>
                </a:lnTo>
                <a:lnTo>
                  <a:pt x="388" y="32931"/>
                </a:lnTo>
                <a:lnTo>
                  <a:pt x="5792" y="45380"/>
                </a:lnTo>
                <a:lnTo>
                  <a:pt x="16018" y="53642"/>
                </a:lnTo>
                <a:lnTo>
                  <a:pt x="22661" y="42495"/>
                </a:lnTo>
                <a:lnTo>
                  <a:pt x="27503" y="30719"/>
                </a:lnTo>
                <a:lnTo>
                  <a:pt x="30934" y="18462"/>
                </a:lnTo>
                <a:lnTo>
                  <a:pt x="33345" y="5870"/>
                </a:lnTo>
                <a:lnTo>
                  <a:pt x="30691" y="139"/>
                </a:lnTo>
                <a:lnTo>
                  <a:pt x="2709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620" y="3141105"/>
            <a:ext cx="20955" cy="52705"/>
          </a:xfrm>
          <a:custGeom>
            <a:avLst/>
            <a:gdLst/>
            <a:ahLst/>
            <a:cxnLst/>
            <a:rect l="l" t="t" r="r" b="b"/>
            <a:pathLst>
              <a:path w="20955" h="52705">
                <a:moveTo>
                  <a:pt x="4779" y="0"/>
                </a:moveTo>
                <a:lnTo>
                  <a:pt x="0" y="52185"/>
                </a:lnTo>
                <a:lnTo>
                  <a:pt x="11360" y="46042"/>
                </a:lnTo>
                <a:lnTo>
                  <a:pt x="18660" y="35766"/>
                </a:lnTo>
                <a:lnTo>
                  <a:pt x="20656" y="23022"/>
                </a:lnTo>
                <a:lnTo>
                  <a:pt x="20358" y="20600"/>
                </a:lnTo>
                <a:lnTo>
                  <a:pt x="14964" y="8215"/>
                </a:lnTo>
                <a:lnTo>
                  <a:pt x="477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8689" y="3120834"/>
            <a:ext cx="55880" cy="55880"/>
          </a:xfrm>
          <a:custGeom>
            <a:avLst/>
            <a:gdLst/>
            <a:ahLst/>
            <a:cxnLst/>
            <a:rect l="l" t="t" r="r" b="b"/>
            <a:pathLst>
              <a:path w="55880" h="55880">
                <a:moveTo>
                  <a:pt x="23429" y="0"/>
                </a:moveTo>
                <a:lnTo>
                  <a:pt x="11359" y="5121"/>
                </a:lnTo>
                <a:lnTo>
                  <a:pt x="3136" y="14777"/>
                </a:lnTo>
                <a:lnTo>
                  <a:pt x="0" y="27244"/>
                </a:lnTo>
                <a:lnTo>
                  <a:pt x="4753" y="41590"/>
                </a:lnTo>
                <a:lnTo>
                  <a:pt x="13337" y="51120"/>
                </a:lnTo>
                <a:lnTo>
                  <a:pt x="24455" y="55491"/>
                </a:lnTo>
                <a:lnTo>
                  <a:pt x="40161" y="51192"/>
                </a:lnTo>
                <a:lnTo>
                  <a:pt x="50523" y="43262"/>
                </a:lnTo>
                <a:lnTo>
                  <a:pt x="55579" y="32858"/>
                </a:lnTo>
                <a:lnTo>
                  <a:pt x="51581" y="16498"/>
                </a:lnTo>
                <a:lnTo>
                  <a:pt x="43981" y="5723"/>
                </a:lnTo>
                <a:lnTo>
                  <a:pt x="33904" y="345"/>
                </a:lnTo>
                <a:lnTo>
                  <a:pt x="2342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344" y="3434713"/>
            <a:ext cx="15875" cy="29209"/>
          </a:xfrm>
          <a:custGeom>
            <a:avLst/>
            <a:gdLst/>
            <a:ahLst/>
            <a:cxnLst/>
            <a:rect l="l" t="t" r="r" b="b"/>
            <a:pathLst>
              <a:path w="15875" h="29210">
                <a:moveTo>
                  <a:pt x="139" y="0"/>
                </a:moveTo>
                <a:lnTo>
                  <a:pt x="0" y="28689"/>
                </a:lnTo>
                <a:lnTo>
                  <a:pt x="5334" y="25704"/>
                </a:lnTo>
                <a:lnTo>
                  <a:pt x="10693" y="22783"/>
                </a:lnTo>
                <a:lnTo>
                  <a:pt x="15824" y="19532"/>
                </a:lnTo>
                <a:lnTo>
                  <a:pt x="13919" y="10629"/>
                </a:lnTo>
                <a:lnTo>
                  <a:pt x="7899" y="3581"/>
                </a:lnTo>
                <a:lnTo>
                  <a:pt x="13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812" y="3328460"/>
            <a:ext cx="53975" cy="55880"/>
          </a:xfrm>
          <a:custGeom>
            <a:avLst/>
            <a:gdLst/>
            <a:ahLst/>
            <a:cxnLst/>
            <a:rect l="l" t="t" r="r" b="b"/>
            <a:pathLst>
              <a:path w="53975" h="55879">
                <a:moveTo>
                  <a:pt x="28903" y="0"/>
                </a:moveTo>
                <a:lnTo>
                  <a:pt x="12672" y="3771"/>
                </a:lnTo>
                <a:lnTo>
                  <a:pt x="3296" y="10574"/>
                </a:lnTo>
                <a:lnTo>
                  <a:pt x="0" y="39691"/>
                </a:lnTo>
                <a:lnTo>
                  <a:pt x="7781" y="49641"/>
                </a:lnTo>
                <a:lnTo>
                  <a:pt x="19029" y="55166"/>
                </a:lnTo>
                <a:lnTo>
                  <a:pt x="29921" y="55502"/>
                </a:lnTo>
                <a:lnTo>
                  <a:pt x="41994" y="50379"/>
                </a:lnTo>
                <a:lnTo>
                  <a:pt x="50218" y="40720"/>
                </a:lnTo>
                <a:lnTo>
                  <a:pt x="53360" y="28250"/>
                </a:lnTo>
                <a:lnTo>
                  <a:pt x="48601" y="13906"/>
                </a:lnTo>
                <a:lnTo>
                  <a:pt x="40017" y="4374"/>
                </a:lnTo>
                <a:lnTo>
                  <a:pt x="2890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10489" y="3309861"/>
            <a:ext cx="36830" cy="50800"/>
          </a:xfrm>
          <a:custGeom>
            <a:avLst/>
            <a:gdLst/>
            <a:ahLst/>
            <a:cxnLst/>
            <a:rect l="l" t="t" r="r" b="b"/>
            <a:pathLst>
              <a:path w="36830" h="50800">
                <a:moveTo>
                  <a:pt x="28820" y="0"/>
                </a:moveTo>
                <a:lnTo>
                  <a:pt x="23423" y="914"/>
                </a:lnTo>
                <a:lnTo>
                  <a:pt x="11352" y="6035"/>
                </a:lnTo>
                <a:lnTo>
                  <a:pt x="3133" y="15703"/>
                </a:lnTo>
                <a:lnTo>
                  <a:pt x="0" y="28186"/>
                </a:lnTo>
                <a:lnTo>
                  <a:pt x="385" y="33223"/>
                </a:lnTo>
                <a:lnTo>
                  <a:pt x="1566" y="40284"/>
                </a:lnTo>
                <a:lnTo>
                  <a:pt x="5313" y="46253"/>
                </a:lnTo>
                <a:lnTo>
                  <a:pt x="10481" y="50418"/>
                </a:lnTo>
                <a:lnTo>
                  <a:pt x="17617" y="39912"/>
                </a:lnTo>
                <a:lnTo>
                  <a:pt x="24363" y="29147"/>
                </a:lnTo>
                <a:lnTo>
                  <a:pt x="30720" y="18139"/>
                </a:lnTo>
                <a:lnTo>
                  <a:pt x="36688" y="6901"/>
                </a:lnTo>
                <a:lnTo>
                  <a:pt x="34103" y="723"/>
                </a:lnTo>
                <a:lnTo>
                  <a:pt x="2882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9558" y="3034780"/>
            <a:ext cx="55880" cy="55880"/>
          </a:xfrm>
          <a:custGeom>
            <a:avLst/>
            <a:gdLst/>
            <a:ahLst/>
            <a:cxnLst/>
            <a:rect l="l" t="t" r="r" b="b"/>
            <a:pathLst>
              <a:path w="55880" h="55880">
                <a:moveTo>
                  <a:pt x="23429" y="0"/>
                </a:moveTo>
                <a:lnTo>
                  <a:pt x="11359" y="5121"/>
                </a:lnTo>
                <a:lnTo>
                  <a:pt x="3136" y="14777"/>
                </a:lnTo>
                <a:lnTo>
                  <a:pt x="0" y="27244"/>
                </a:lnTo>
                <a:lnTo>
                  <a:pt x="4751" y="41590"/>
                </a:lnTo>
                <a:lnTo>
                  <a:pt x="13333" y="51125"/>
                </a:lnTo>
                <a:lnTo>
                  <a:pt x="24448" y="55501"/>
                </a:lnTo>
                <a:lnTo>
                  <a:pt x="40152" y="51197"/>
                </a:lnTo>
                <a:lnTo>
                  <a:pt x="50517" y="43266"/>
                </a:lnTo>
                <a:lnTo>
                  <a:pt x="55577" y="32867"/>
                </a:lnTo>
                <a:lnTo>
                  <a:pt x="51580" y="16503"/>
                </a:lnTo>
                <a:lnTo>
                  <a:pt x="43982" y="5726"/>
                </a:lnTo>
                <a:lnTo>
                  <a:pt x="33908" y="346"/>
                </a:lnTo>
                <a:lnTo>
                  <a:pt x="2342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16019" y="3015898"/>
            <a:ext cx="50800" cy="57150"/>
          </a:xfrm>
          <a:custGeom>
            <a:avLst/>
            <a:gdLst/>
            <a:ahLst/>
            <a:cxnLst/>
            <a:rect l="l" t="t" r="r" b="b"/>
            <a:pathLst>
              <a:path w="50800" h="57150">
                <a:moveTo>
                  <a:pt x="29678" y="0"/>
                </a:moveTo>
                <a:lnTo>
                  <a:pt x="23429" y="1054"/>
                </a:lnTo>
                <a:lnTo>
                  <a:pt x="11359" y="6175"/>
                </a:lnTo>
                <a:lnTo>
                  <a:pt x="3136" y="15832"/>
                </a:lnTo>
                <a:lnTo>
                  <a:pt x="0" y="28298"/>
                </a:lnTo>
                <a:lnTo>
                  <a:pt x="4751" y="42645"/>
                </a:lnTo>
                <a:lnTo>
                  <a:pt x="13333" y="52179"/>
                </a:lnTo>
                <a:lnTo>
                  <a:pt x="24448" y="56556"/>
                </a:lnTo>
                <a:lnTo>
                  <a:pt x="40731" y="52680"/>
                </a:lnTo>
                <a:lnTo>
                  <a:pt x="50298" y="45654"/>
                </a:lnTo>
                <a:lnTo>
                  <a:pt x="49223" y="30855"/>
                </a:lnTo>
                <a:lnTo>
                  <a:pt x="46464" y="18521"/>
                </a:lnTo>
                <a:lnTo>
                  <a:pt x="42603" y="7691"/>
                </a:lnTo>
                <a:lnTo>
                  <a:pt x="35786" y="1143"/>
                </a:lnTo>
                <a:lnTo>
                  <a:pt x="2967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6881" y="2930898"/>
            <a:ext cx="55880" cy="55880"/>
          </a:xfrm>
          <a:custGeom>
            <a:avLst/>
            <a:gdLst/>
            <a:ahLst/>
            <a:cxnLst/>
            <a:rect l="l" t="t" r="r" b="b"/>
            <a:pathLst>
              <a:path w="55880" h="55880">
                <a:moveTo>
                  <a:pt x="23438" y="0"/>
                </a:moveTo>
                <a:lnTo>
                  <a:pt x="11365" y="5122"/>
                </a:lnTo>
                <a:lnTo>
                  <a:pt x="3141" y="14782"/>
                </a:lnTo>
                <a:lnTo>
                  <a:pt x="0" y="27252"/>
                </a:lnTo>
                <a:lnTo>
                  <a:pt x="4758" y="41596"/>
                </a:lnTo>
                <a:lnTo>
                  <a:pt x="13342" y="51128"/>
                </a:lnTo>
                <a:lnTo>
                  <a:pt x="24456" y="55502"/>
                </a:lnTo>
                <a:lnTo>
                  <a:pt x="40163" y="51195"/>
                </a:lnTo>
                <a:lnTo>
                  <a:pt x="50526" y="43260"/>
                </a:lnTo>
                <a:lnTo>
                  <a:pt x="55584" y="32855"/>
                </a:lnTo>
                <a:lnTo>
                  <a:pt x="51579" y="16492"/>
                </a:lnTo>
                <a:lnTo>
                  <a:pt x="43975" y="5720"/>
                </a:lnTo>
                <a:lnTo>
                  <a:pt x="33895" y="346"/>
                </a:lnTo>
                <a:lnTo>
                  <a:pt x="2343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4912" y="3498737"/>
            <a:ext cx="383540" cy="312420"/>
          </a:xfrm>
          <a:custGeom>
            <a:avLst/>
            <a:gdLst/>
            <a:ahLst/>
            <a:cxnLst/>
            <a:rect l="l" t="t" r="r" b="b"/>
            <a:pathLst>
              <a:path w="383540" h="312420">
                <a:moveTo>
                  <a:pt x="198275" y="0"/>
                </a:moveTo>
                <a:lnTo>
                  <a:pt x="149414" y="6739"/>
                </a:lnTo>
                <a:lnTo>
                  <a:pt x="99002" y="28823"/>
                </a:lnTo>
                <a:lnTo>
                  <a:pt x="58886" y="61495"/>
                </a:lnTo>
                <a:lnTo>
                  <a:pt x="28837" y="100504"/>
                </a:lnTo>
                <a:lnTo>
                  <a:pt x="9234" y="144030"/>
                </a:lnTo>
                <a:lnTo>
                  <a:pt x="455" y="190249"/>
                </a:lnTo>
                <a:lnTo>
                  <a:pt x="0" y="205940"/>
                </a:lnTo>
                <a:lnTo>
                  <a:pt x="803" y="221659"/>
                </a:lnTo>
                <a:lnTo>
                  <a:pt x="10905" y="268320"/>
                </a:lnTo>
                <a:lnTo>
                  <a:pt x="32258" y="307514"/>
                </a:lnTo>
                <a:lnTo>
                  <a:pt x="43093" y="312208"/>
                </a:lnTo>
                <a:lnTo>
                  <a:pt x="54994" y="311916"/>
                </a:lnTo>
                <a:lnTo>
                  <a:pt x="72730" y="272345"/>
                </a:lnTo>
                <a:lnTo>
                  <a:pt x="67107" y="260878"/>
                </a:lnTo>
                <a:lnTo>
                  <a:pt x="62525" y="249118"/>
                </a:lnTo>
                <a:lnTo>
                  <a:pt x="58987" y="237116"/>
                </a:lnTo>
                <a:lnTo>
                  <a:pt x="56499" y="224928"/>
                </a:lnTo>
                <a:lnTo>
                  <a:pt x="55065" y="212606"/>
                </a:lnTo>
                <a:lnTo>
                  <a:pt x="54691" y="200203"/>
                </a:lnTo>
                <a:lnTo>
                  <a:pt x="55380" y="187774"/>
                </a:lnTo>
                <a:lnTo>
                  <a:pt x="64398" y="150011"/>
                </a:lnTo>
                <a:lnTo>
                  <a:pt x="83138" y="115252"/>
                </a:lnTo>
                <a:lnTo>
                  <a:pt x="109423" y="87508"/>
                </a:lnTo>
                <a:lnTo>
                  <a:pt x="142919" y="67205"/>
                </a:lnTo>
                <a:lnTo>
                  <a:pt x="191154" y="55264"/>
                </a:lnTo>
                <a:lnTo>
                  <a:pt x="203577" y="54913"/>
                </a:lnTo>
                <a:lnTo>
                  <a:pt x="340282" y="54913"/>
                </a:lnTo>
                <a:lnTo>
                  <a:pt x="339355" y="53990"/>
                </a:lnTo>
                <a:lnTo>
                  <a:pt x="308635" y="30466"/>
                </a:lnTo>
                <a:lnTo>
                  <a:pt x="273634" y="13156"/>
                </a:lnTo>
                <a:lnTo>
                  <a:pt x="235912" y="2979"/>
                </a:lnTo>
                <a:lnTo>
                  <a:pt x="210764" y="219"/>
                </a:lnTo>
                <a:lnTo>
                  <a:pt x="198275" y="0"/>
                </a:lnTo>
                <a:close/>
              </a:path>
              <a:path w="383540" h="312420">
                <a:moveTo>
                  <a:pt x="340282" y="54913"/>
                </a:moveTo>
                <a:lnTo>
                  <a:pt x="203577" y="54913"/>
                </a:lnTo>
                <a:lnTo>
                  <a:pt x="216034" y="55629"/>
                </a:lnTo>
                <a:lnTo>
                  <a:pt x="228468" y="57415"/>
                </a:lnTo>
                <a:lnTo>
                  <a:pt x="266088" y="70050"/>
                </a:lnTo>
                <a:lnTo>
                  <a:pt x="298519" y="91449"/>
                </a:lnTo>
                <a:lnTo>
                  <a:pt x="323770" y="120179"/>
                </a:lnTo>
                <a:lnTo>
                  <a:pt x="330470" y="131237"/>
                </a:lnTo>
                <a:lnTo>
                  <a:pt x="338599" y="140643"/>
                </a:lnTo>
                <a:lnTo>
                  <a:pt x="349363" y="145511"/>
                </a:lnTo>
                <a:lnTo>
                  <a:pt x="361153" y="145418"/>
                </a:lnTo>
                <a:lnTo>
                  <a:pt x="374754" y="137007"/>
                </a:lnTo>
                <a:lnTo>
                  <a:pt x="380607" y="128520"/>
                </a:lnTo>
                <a:lnTo>
                  <a:pt x="383397" y="120690"/>
                </a:lnTo>
                <a:lnTo>
                  <a:pt x="383004" y="112587"/>
                </a:lnTo>
                <a:lnTo>
                  <a:pt x="357067" y="72798"/>
                </a:lnTo>
                <a:lnTo>
                  <a:pt x="348521" y="63114"/>
                </a:lnTo>
                <a:lnTo>
                  <a:pt x="340282" y="5491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437623" y="2789623"/>
            <a:ext cx="332740" cy="370840"/>
          </a:xfrm>
          <a:custGeom>
            <a:avLst/>
            <a:gdLst/>
            <a:ahLst/>
            <a:cxnLst/>
            <a:rect l="l" t="t" r="r" b="b"/>
            <a:pathLst>
              <a:path w="332739" h="370839">
                <a:moveTo>
                  <a:pt x="97068" y="0"/>
                </a:moveTo>
                <a:lnTo>
                  <a:pt x="62303" y="23150"/>
                </a:lnTo>
                <a:lnTo>
                  <a:pt x="36828" y="52536"/>
                </a:lnTo>
                <a:lnTo>
                  <a:pt x="17609" y="86118"/>
                </a:lnTo>
                <a:lnTo>
                  <a:pt x="5120" y="123117"/>
                </a:lnTo>
                <a:lnTo>
                  <a:pt x="57" y="162090"/>
                </a:lnTo>
                <a:lnTo>
                  <a:pt x="0" y="174918"/>
                </a:lnTo>
                <a:lnTo>
                  <a:pt x="719" y="187598"/>
                </a:lnTo>
                <a:lnTo>
                  <a:pt x="11212" y="236387"/>
                </a:lnTo>
                <a:lnTo>
                  <a:pt x="33503" y="281033"/>
                </a:lnTo>
                <a:lnTo>
                  <a:pt x="68889" y="319585"/>
                </a:lnTo>
                <a:lnTo>
                  <a:pt x="109915" y="347486"/>
                </a:lnTo>
                <a:lnTo>
                  <a:pt x="154712" y="364583"/>
                </a:lnTo>
                <a:lnTo>
                  <a:pt x="201410" y="370721"/>
                </a:lnTo>
                <a:lnTo>
                  <a:pt x="217075" y="370305"/>
                </a:lnTo>
                <a:lnTo>
                  <a:pt x="263398" y="361589"/>
                </a:lnTo>
                <a:lnTo>
                  <a:pt x="307258" y="341554"/>
                </a:lnTo>
                <a:lnTo>
                  <a:pt x="330974" y="316188"/>
                </a:lnTo>
                <a:lnTo>
                  <a:pt x="206246" y="316188"/>
                </a:lnTo>
                <a:lnTo>
                  <a:pt x="193569" y="316001"/>
                </a:lnTo>
                <a:lnTo>
                  <a:pt x="154821" y="308408"/>
                </a:lnTo>
                <a:lnTo>
                  <a:pt x="119973" y="291363"/>
                </a:lnTo>
                <a:lnTo>
                  <a:pt x="91076" y="265929"/>
                </a:lnTo>
                <a:lnTo>
                  <a:pt x="68914" y="229444"/>
                </a:lnTo>
                <a:lnTo>
                  <a:pt x="55571" y="182337"/>
                </a:lnTo>
                <a:lnTo>
                  <a:pt x="54889" y="170728"/>
                </a:lnTo>
                <a:lnTo>
                  <a:pt x="55195" y="159155"/>
                </a:lnTo>
                <a:lnTo>
                  <a:pt x="67483" y="109688"/>
                </a:lnTo>
                <a:lnTo>
                  <a:pt x="87595" y="76757"/>
                </a:lnTo>
                <a:lnTo>
                  <a:pt x="117413" y="47092"/>
                </a:lnTo>
                <a:lnTo>
                  <a:pt x="123979" y="36152"/>
                </a:lnTo>
                <a:lnTo>
                  <a:pt x="125825" y="25748"/>
                </a:lnTo>
                <a:lnTo>
                  <a:pt x="123446" y="16263"/>
                </a:lnTo>
                <a:lnTo>
                  <a:pt x="116816" y="6527"/>
                </a:lnTo>
                <a:lnTo>
                  <a:pt x="110860" y="2895"/>
                </a:lnTo>
                <a:lnTo>
                  <a:pt x="97068" y="0"/>
                </a:lnTo>
                <a:close/>
              </a:path>
              <a:path w="332739" h="370839">
                <a:moveTo>
                  <a:pt x="298959" y="283306"/>
                </a:moveTo>
                <a:lnTo>
                  <a:pt x="289053" y="287486"/>
                </a:lnTo>
                <a:lnTo>
                  <a:pt x="288495" y="287883"/>
                </a:lnTo>
                <a:lnTo>
                  <a:pt x="277734" y="295057"/>
                </a:lnTo>
                <a:lnTo>
                  <a:pt x="231185" y="313319"/>
                </a:lnTo>
                <a:lnTo>
                  <a:pt x="206246" y="316188"/>
                </a:lnTo>
                <a:lnTo>
                  <a:pt x="330974" y="316188"/>
                </a:lnTo>
                <a:lnTo>
                  <a:pt x="332223" y="311779"/>
                </a:lnTo>
                <a:lnTo>
                  <a:pt x="330371" y="300033"/>
                </a:lnTo>
                <a:lnTo>
                  <a:pt x="320495" y="289212"/>
                </a:lnTo>
                <a:lnTo>
                  <a:pt x="309732" y="283759"/>
                </a:lnTo>
                <a:lnTo>
                  <a:pt x="298959" y="28330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259109" y="1852709"/>
            <a:ext cx="305435" cy="787400"/>
          </a:xfrm>
          <a:custGeom>
            <a:avLst/>
            <a:gdLst/>
            <a:ahLst/>
            <a:cxnLst/>
            <a:rect l="l" t="t" r="r" b="b"/>
            <a:pathLst>
              <a:path w="305434" h="787400">
                <a:moveTo>
                  <a:pt x="295970" y="0"/>
                </a:moveTo>
                <a:lnTo>
                  <a:pt x="257201" y="22438"/>
                </a:lnTo>
                <a:lnTo>
                  <a:pt x="232358" y="52345"/>
                </a:lnTo>
                <a:lnTo>
                  <a:pt x="218656" y="88314"/>
                </a:lnTo>
                <a:lnTo>
                  <a:pt x="216329" y="113460"/>
                </a:lnTo>
                <a:lnTo>
                  <a:pt x="217173" y="125974"/>
                </a:lnTo>
                <a:lnTo>
                  <a:pt x="219331" y="138308"/>
                </a:lnTo>
                <a:lnTo>
                  <a:pt x="222788" y="150359"/>
                </a:lnTo>
                <a:lnTo>
                  <a:pt x="227526" y="162021"/>
                </a:lnTo>
                <a:lnTo>
                  <a:pt x="234090" y="175312"/>
                </a:lnTo>
                <a:lnTo>
                  <a:pt x="238908" y="188029"/>
                </a:lnTo>
                <a:lnTo>
                  <a:pt x="242064" y="200254"/>
                </a:lnTo>
                <a:lnTo>
                  <a:pt x="243640" y="212071"/>
                </a:lnTo>
                <a:lnTo>
                  <a:pt x="243717" y="223561"/>
                </a:lnTo>
                <a:lnTo>
                  <a:pt x="242378" y="234807"/>
                </a:lnTo>
                <a:lnTo>
                  <a:pt x="226392" y="273196"/>
                </a:lnTo>
                <a:lnTo>
                  <a:pt x="198291" y="299954"/>
                </a:lnTo>
                <a:lnTo>
                  <a:pt x="173834" y="312075"/>
                </a:lnTo>
                <a:lnTo>
                  <a:pt x="162022" y="318972"/>
                </a:lnTo>
                <a:lnTo>
                  <a:pt x="133239" y="345076"/>
                </a:lnTo>
                <a:lnTo>
                  <a:pt x="113064" y="383501"/>
                </a:lnTo>
                <a:lnTo>
                  <a:pt x="108158" y="419404"/>
                </a:lnTo>
                <a:lnTo>
                  <a:pt x="109012" y="431913"/>
                </a:lnTo>
                <a:lnTo>
                  <a:pt x="111183" y="444252"/>
                </a:lnTo>
                <a:lnTo>
                  <a:pt x="114656" y="456314"/>
                </a:lnTo>
                <a:lnTo>
                  <a:pt x="119413" y="467989"/>
                </a:lnTo>
                <a:lnTo>
                  <a:pt x="125969" y="481251"/>
                </a:lnTo>
                <a:lnTo>
                  <a:pt x="130779" y="493952"/>
                </a:lnTo>
                <a:lnTo>
                  <a:pt x="133926" y="506173"/>
                </a:lnTo>
                <a:lnTo>
                  <a:pt x="135490" y="517994"/>
                </a:lnTo>
                <a:lnTo>
                  <a:pt x="135552" y="529496"/>
                </a:lnTo>
                <a:lnTo>
                  <a:pt x="134195" y="540760"/>
                </a:lnTo>
                <a:lnTo>
                  <a:pt x="118231" y="579054"/>
                </a:lnTo>
                <a:lnTo>
                  <a:pt x="90131" y="605808"/>
                </a:lnTo>
                <a:lnTo>
                  <a:pt x="65670" y="617927"/>
                </a:lnTo>
                <a:lnTo>
                  <a:pt x="53856" y="624823"/>
                </a:lnTo>
                <a:lnTo>
                  <a:pt x="25074" y="650930"/>
                </a:lnTo>
                <a:lnTo>
                  <a:pt x="4898" y="689343"/>
                </a:lnTo>
                <a:lnTo>
                  <a:pt x="0" y="725235"/>
                </a:lnTo>
                <a:lnTo>
                  <a:pt x="852" y="737744"/>
                </a:lnTo>
                <a:lnTo>
                  <a:pt x="16481" y="783742"/>
                </a:lnTo>
                <a:lnTo>
                  <a:pt x="23987" y="786968"/>
                </a:lnTo>
                <a:lnTo>
                  <a:pt x="26755" y="786625"/>
                </a:lnTo>
                <a:lnTo>
                  <a:pt x="33105" y="771258"/>
                </a:lnTo>
                <a:lnTo>
                  <a:pt x="27628" y="759853"/>
                </a:lnTo>
                <a:lnTo>
                  <a:pt x="23700" y="747920"/>
                </a:lnTo>
                <a:lnTo>
                  <a:pt x="21346" y="735617"/>
                </a:lnTo>
                <a:lnTo>
                  <a:pt x="20592" y="723103"/>
                </a:lnTo>
                <a:lnTo>
                  <a:pt x="21462" y="710537"/>
                </a:lnTo>
                <a:lnTo>
                  <a:pt x="38150" y="667698"/>
                </a:lnTo>
                <a:lnTo>
                  <a:pt x="66248" y="640942"/>
                </a:lnTo>
                <a:lnTo>
                  <a:pt x="90706" y="628821"/>
                </a:lnTo>
                <a:lnTo>
                  <a:pt x="102521" y="621926"/>
                </a:lnTo>
                <a:lnTo>
                  <a:pt x="131307" y="595823"/>
                </a:lnTo>
                <a:lnTo>
                  <a:pt x="151482" y="557402"/>
                </a:lnTo>
                <a:lnTo>
                  <a:pt x="156381" y="521496"/>
                </a:lnTo>
                <a:lnTo>
                  <a:pt x="155527" y="508989"/>
                </a:lnTo>
                <a:lnTo>
                  <a:pt x="153355" y="496652"/>
                </a:lnTo>
                <a:lnTo>
                  <a:pt x="149881" y="484594"/>
                </a:lnTo>
                <a:lnTo>
                  <a:pt x="145123" y="472920"/>
                </a:lnTo>
                <a:lnTo>
                  <a:pt x="138567" y="459656"/>
                </a:lnTo>
                <a:lnTo>
                  <a:pt x="133755" y="446951"/>
                </a:lnTo>
                <a:lnTo>
                  <a:pt x="130607" y="434728"/>
                </a:lnTo>
                <a:lnTo>
                  <a:pt x="129041" y="422906"/>
                </a:lnTo>
                <a:lnTo>
                  <a:pt x="128974" y="411405"/>
                </a:lnTo>
                <a:lnTo>
                  <a:pt x="130327" y="400145"/>
                </a:lnTo>
                <a:lnTo>
                  <a:pt x="146300" y="361852"/>
                </a:lnTo>
                <a:lnTo>
                  <a:pt x="174397" y="335094"/>
                </a:lnTo>
                <a:lnTo>
                  <a:pt x="198857" y="322973"/>
                </a:lnTo>
                <a:lnTo>
                  <a:pt x="210672" y="316079"/>
                </a:lnTo>
                <a:lnTo>
                  <a:pt x="239459" y="289978"/>
                </a:lnTo>
                <a:lnTo>
                  <a:pt x="259635" y="251548"/>
                </a:lnTo>
                <a:lnTo>
                  <a:pt x="264528" y="215654"/>
                </a:lnTo>
                <a:lnTo>
                  <a:pt x="263676" y="203144"/>
                </a:lnTo>
                <a:lnTo>
                  <a:pt x="261505" y="190805"/>
                </a:lnTo>
                <a:lnTo>
                  <a:pt x="258034" y="178745"/>
                </a:lnTo>
                <a:lnTo>
                  <a:pt x="253278" y="167071"/>
                </a:lnTo>
                <a:lnTo>
                  <a:pt x="246726" y="153800"/>
                </a:lnTo>
                <a:lnTo>
                  <a:pt x="241918" y="141093"/>
                </a:lnTo>
                <a:lnTo>
                  <a:pt x="238771" y="128870"/>
                </a:lnTo>
                <a:lnTo>
                  <a:pt x="237206" y="117049"/>
                </a:lnTo>
                <a:lnTo>
                  <a:pt x="237140" y="105550"/>
                </a:lnTo>
                <a:lnTo>
                  <a:pt x="238492" y="94291"/>
                </a:lnTo>
                <a:lnTo>
                  <a:pt x="254462" y="55996"/>
                </a:lnTo>
                <a:lnTo>
                  <a:pt x="282567" y="29242"/>
                </a:lnTo>
                <a:lnTo>
                  <a:pt x="301558" y="19951"/>
                </a:lnTo>
                <a:lnTo>
                  <a:pt x="303920" y="17119"/>
                </a:lnTo>
                <a:lnTo>
                  <a:pt x="304999" y="11747"/>
                </a:lnTo>
                <a:lnTo>
                  <a:pt x="304809" y="9715"/>
                </a:lnTo>
                <a:lnTo>
                  <a:pt x="301977" y="2578"/>
                </a:lnTo>
                <a:lnTo>
                  <a:pt x="29597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207321" y="1834643"/>
            <a:ext cx="305435" cy="787400"/>
          </a:xfrm>
          <a:custGeom>
            <a:avLst/>
            <a:gdLst/>
            <a:ahLst/>
            <a:cxnLst/>
            <a:rect l="l" t="t" r="r" b="b"/>
            <a:pathLst>
              <a:path w="305434" h="787400">
                <a:moveTo>
                  <a:pt x="295964" y="0"/>
                </a:moveTo>
                <a:lnTo>
                  <a:pt x="257198" y="22436"/>
                </a:lnTo>
                <a:lnTo>
                  <a:pt x="232356" y="52345"/>
                </a:lnTo>
                <a:lnTo>
                  <a:pt x="218650" y="88314"/>
                </a:lnTo>
                <a:lnTo>
                  <a:pt x="216321" y="113461"/>
                </a:lnTo>
                <a:lnTo>
                  <a:pt x="217162" y="125976"/>
                </a:lnTo>
                <a:lnTo>
                  <a:pt x="219318" y="138311"/>
                </a:lnTo>
                <a:lnTo>
                  <a:pt x="222773" y="150362"/>
                </a:lnTo>
                <a:lnTo>
                  <a:pt x="227509" y="162025"/>
                </a:lnTo>
                <a:lnTo>
                  <a:pt x="234078" y="175318"/>
                </a:lnTo>
                <a:lnTo>
                  <a:pt x="238899" y="188035"/>
                </a:lnTo>
                <a:lnTo>
                  <a:pt x="242057" y="200260"/>
                </a:lnTo>
                <a:lnTo>
                  <a:pt x="243634" y="212074"/>
                </a:lnTo>
                <a:lnTo>
                  <a:pt x="243711" y="223563"/>
                </a:lnTo>
                <a:lnTo>
                  <a:pt x="242372" y="234807"/>
                </a:lnTo>
                <a:lnTo>
                  <a:pt x="226384" y="273208"/>
                </a:lnTo>
                <a:lnTo>
                  <a:pt x="198279" y="299960"/>
                </a:lnTo>
                <a:lnTo>
                  <a:pt x="173819" y="312078"/>
                </a:lnTo>
                <a:lnTo>
                  <a:pt x="162007" y="318974"/>
                </a:lnTo>
                <a:lnTo>
                  <a:pt x="133227" y="345076"/>
                </a:lnTo>
                <a:lnTo>
                  <a:pt x="113059" y="383501"/>
                </a:lnTo>
                <a:lnTo>
                  <a:pt x="108159" y="419403"/>
                </a:lnTo>
                <a:lnTo>
                  <a:pt x="109012" y="431911"/>
                </a:lnTo>
                <a:lnTo>
                  <a:pt x="111183" y="444250"/>
                </a:lnTo>
                <a:lnTo>
                  <a:pt x="114655" y="456311"/>
                </a:lnTo>
                <a:lnTo>
                  <a:pt x="119409" y="467986"/>
                </a:lnTo>
                <a:lnTo>
                  <a:pt x="125964" y="481249"/>
                </a:lnTo>
                <a:lnTo>
                  <a:pt x="130774" y="493951"/>
                </a:lnTo>
                <a:lnTo>
                  <a:pt x="133920" y="506172"/>
                </a:lnTo>
                <a:lnTo>
                  <a:pt x="135484" y="517993"/>
                </a:lnTo>
                <a:lnTo>
                  <a:pt x="135547" y="529495"/>
                </a:lnTo>
                <a:lnTo>
                  <a:pt x="134189" y="540759"/>
                </a:lnTo>
                <a:lnTo>
                  <a:pt x="118222" y="579057"/>
                </a:lnTo>
                <a:lnTo>
                  <a:pt x="90125" y="605819"/>
                </a:lnTo>
                <a:lnTo>
                  <a:pt x="65668" y="617936"/>
                </a:lnTo>
                <a:lnTo>
                  <a:pt x="53856" y="624828"/>
                </a:lnTo>
                <a:lnTo>
                  <a:pt x="25072" y="650934"/>
                </a:lnTo>
                <a:lnTo>
                  <a:pt x="4893" y="689355"/>
                </a:lnTo>
                <a:lnTo>
                  <a:pt x="0" y="725254"/>
                </a:lnTo>
                <a:lnTo>
                  <a:pt x="853" y="737764"/>
                </a:lnTo>
                <a:lnTo>
                  <a:pt x="16462" y="783742"/>
                </a:lnTo>
                <a:lnTo>
                  <a:pt x="23968" y="786968"/>
                </a:lnTo>
                <a:lnTo>
                  <a:pt x="26749" y="786625"/>
                </a:lnTo>
                <a:lnTo>
                  <a:pt x="33099" y="771258"/>
                </a:lnTo>
                <a:lnTo>
                  <a:pt x="27623" y="759851"/>
                </a:lnTo>
                <a:lnTo>
                  <a:pt x="23696" y="747916"/>
                </a:lnTo>
                <a:lnTo>
                  <a:pt x="21343" y="735611"/>
                </a:lnTo>
                <a:lnTo>
                  <a:pt x="20587" y="723096"/>
                </a:lnTo>
                <a:lnTo>
                  <a:pt x="21451" y="710528"/>
                </a:lnTo>
                <a:lnTo>
                  <a:pt x="38144" y="667703"/>
                </a:lnTo>
                <a:lnTo>
                  <a:pt x="66243" y="640943"/>
                </a:lnTo>
                <a:lnTo>
                  <a:pt x="90699" y="628822"/>
                </a:lnTo>
                <a:lnTo>
                  <a:pt x="102514" y="621927"/>
                </a:lnTo>
                <a:lnTo>
                  <a:pt x="131301" y="595828"/>
                </a:lnTo>
                <a:lnTo>
                  <a:pt x="151463" y="557402"/>
                </a:lnTo>
                <a:lnTo>
                  <a:pt x="156367" y="521509"/>
                </a:lnTo>
                <a:lnTo>
                  <a:pt x="155512" y="509000"/>
                </a:lnTo>
                <a:lnTo>
                  <a:pt x="153339" y="496662"/>
                </a:lnTo>
                <a:lnTo>
                  <a:pt x="149865" y="484602"/>
                </a:lnTo>
                <a:lnTo>
                  <a:pt x="145108" y="472928"/>
                </a:lnTo>
                <a:lnTo>
                  <a:pt x="138555" y="459659"/>
                </a:lnTo>
                <a:lnTo>
                  <a:pt x="133746" y="446954"/>
                </a:lnTo>
                <a:lnTo>
                  <a:pt x="130599" y="434732"/>
                </a:lnTo>
                <a:lnTo>
                  <a:pt x="129034" y="422910"/>
                </a:lnTo>
                <a:lnTo>
                  <a:pt x="128969" y="411410"/>
                </a:lnTo>
                <a:lnTo>
                  <a:pt x="130322" y="400150"/>
                </a:lnTo>
                <a:lnTo>
                  <a:pt x="146293" y="361858"/>
                </a:lnTo>
                <a:lnTo>
                  <a:pt x="174385" y="335098"/>
                </a:lnTo>
                <a:lnTo>
                  <a:pt x="198841" y="322976"/>
                </a:lnTo>
                <a:lnTo>
                  <a:pt x="210655" y="316084"/>
                </a:lnTo>
                <a:lnTo>
                  <a:pt x="239446" y="289988"/>
                </a:lnTo>
                <a:lnTo>
                  <a:pt x="259629" y="251561"/>
                </a:lnTo>
                <a:lnTo>
                  <a:pt x="264523" y="215670"/>
                </a:lnTo>
                <a:lnTo>
                  <a:pt x="263671" y="203161"/>
                </a:lnTo>
                <a:lnTo>
                  <a:pt x="261501" y="190822"/>
                </a:lnTo>
                <a:lnTo>
                  <a:pt x="258031" y="178761"/>
                </a:lnTo>
                <a:lnTo>
                  <a:pt x="253277" y="167084"/>
                </a:lnTo>
                <a:lnTo>
                  <a:pt x="246724" y="153815"/>
                </a:lnTo>
                <a:lnTo>
                  <a:pt x="241915" y="141110"/>
                </a:lnTo>
                <a:lnTo>
                  <a:pt x="238768" y="128888"/>
                </a:lnTo>
                <a:lnTo>
                  <a:pt x="237201" y="117067"/>
                </a:lnTo>
                <a:lnTo>
                  <a:pt x="237134" y="105566"/>
                </a:lnTo>
                <a:lnTo>
                  <a:pt x="238484" y="94304"/>
                </a:lnTo>
                <a:lnTo>
                  <a:pt x="254455" y="56002"/>
                </a:lnTo>
                <a:lnTo>
                  <a:pt x="282555" y="29246"/>
                </a:lnTo>
                <a:lnTo>
                  <a:pt x="301552" y="19951"/>
                </a:lnTo>
                <a:lnTo>
                  <a:pt x="303902" y="17132"/>
                </a:lnTo>
                <a:lnTo>
                  <a:pt x="304994" y="11747"/>
                </a:lnTo>
                <a:lnTo>
                  <a:pt x="304803" y="9728"/>
                </a:lnTo>
                <a:lnTo>
                  <a:pt x="301971" y="2590"/>
                </a:lnTo>
                <a:lnTo>
                  <a:pt x="2959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155315" y="1817623"/>
            <a:ext cx="305435" cy="787400"/>
          </a:xfrm>
          <a:custGeom>
            <a:avLst/>
            <a:gdLst/>
            <a:ahLst/>
            <a:cxnLst/>
            <a:rect l="l" t="t" r="r" b="b"/>
            <a:pathLst>
              <a:path w="305434" h="787400">
                <a:moveTo>
                  <a:pt x="295958" y="0"/>
                </a:moveTo>
                <a:lnTo>
                  <a:pt x="257199" y="22440"/>
                </a:lnTo>
                <a:lnTo>
                  <a:pt x="232361" y="52350"/>
                </a:lnTo>
                <a:lnTo>
                  <a:pt x="218657" y="88321"/>
                </a:lnTo>
                <a:lnTo>
                  <a:pt x="216316" y="113466"/>
                </a:lnTo>
                <a:lnTo>
                  <a:pt x="217157" y="125978"/>
                </a:lnTo>
                <a:lnTo>
                  <a:pt x="219314" y="138311"/>
                </a:lnTo>
                <a:lnTo>
                  <a:pt x="222770" y="150360"/>
                </a:lnTo>
                <a:lnTo>
                  <a:pt x="227507" y="162021"/>
                </a:lnTo>
                <a:lnTo>
                  <a:pt x="234078" y="175314"/>
                </a:lnTo>
                <a:lnTo>
                  <a:pt x="238902" y="188031"/>
                </a:lnTo>
                <a:lnTo>
                  <a:pt x="242060" y="200254"/>
                </a:lnTo>
                <a:lnTo>
                  <a:pt x="243636" y="212068"/>
                </a:lnTo>
                <a:lnTo>
                  <a:pt x="243711" y="223555"/>
                </a:lnTo>
                <a:lnTo>
                  <a:pt x="242368" y="234799"/>
                </a:lnTo>
                <a:lnTo>
                  <a:pt x="226386" y="273206"/>
                </a:lnTo>
                <a:lnTo>
                  <a:pt x="198284" y="299956"/>
                </a:lnTo>
                <a:lnTo>
                  <a:pt x="173823" y="312076"/>
                </a:lnTo>
                <a:lnTo>
                  <a:pt x="162011" y="318974"/>
                </a:lnTo>
                <a:lnTo>
                  <a:pt x="133227" y="345081"/>
                </a:lnTo>
                <a:lnTo>
                  <a:pt x="113052" y="383501"/>
                </a:lnTo>
                <a:lnTo>
                  <a:pt x="108155" y="419411"/>
                </a:lnTo>
                <a:lnTo>
                  <a:pt x="109010" y="431920"/>
                </a:lnTo>
                <a:lnTo>
                  <a:pt x="111183" y="444258"/>
                </a:lnTo>
                <a:lnTo>
                  <a:pt x="114657" y="456318"/>
                </a:lnTo>
                <a:lnTo>
                  <a:pt x="119415" y="467992"/>
                </a:lnTo>
                <a:lnTo>
                  <a:pt x="125966" y="481260"/>
                </a:lnTo>
                <a:lnTo>
                  <a:pt x="130773" y="493965"/>
                </a:lnTo>
                <a:lnTo>
                  <a:pt x="133918" y="506188"/>
                </a:lnTo>
                <a:lnTo>
                  <a:pt x="135482" y="518010"/>
                </a:lnTo>
                <a:lnTo>
                  <a:pt x="135547" y="529510"/>
                </a:lnTo>
                <a:lnTo>
                  <a:pt x="134193" y="540771"/>
                </a:lnTo>
                <a:lnTo>
                  <a:pt x="118227" y="579055"/>
                </a:lnTo>
                <a:lnTo>
                  <a:pt x="90126" y="605815"/>
                </a:lnTo>
                <a:lnTo>
                  <a:pt x="65670" y="617933"/>
                </a:lnTo>
                <a:lnTo>
                  <a:pt x="53859" y="624826"/>
                </a:lnTo>
                <a:lnTo>
                  <a:pt x="25075" y="650931"/>
                </a:lnTo>
                <a:lnTo>
                  <a:pt x="4899" y="689355"/>
                </a:lnTo>
                <a:lnTo>
                  <a:pt x="0" y="725250"/>
                </a:lnTo>
                <a:lnTo>
                  <a:pt x="851" y="737760"/>
                </a:lnTo>
                <a:lnTo>
                  <a:pt x="16469" y="783755"/>
                </a:lnTo>
                <a:lnTo>
                  <a:pt x="23974" y="786980"/>
                </a:lnTo>
                <a:lnTo>
                  <a:pt x="26743" y="786637"/>
                </a:lnTo>
                <a:lnTo>
                  <a:pt x="33093" y="771270"/>
                </a:lnTo>
                <a:lnTo>
                  <a:pt x="27622" y="759866"/>
                </a:lnTo>
                <a:lnTo>
                  <a:pt x="23697" y="747933"/>
                </a:lnTo>
                <a:lnTo>
                  <a:pt x="21344" y="735630"/>
                </a:lnTo>
                <a:lnTo>
                  <a:pt x="20588" y="723115"/>
                </a:lnTo>
                <a:lnTo>
                  <a:pt x="21453" y="710545"/>
                </a:lnTo>
                <a:lnTo>
                  <a:pt x="38150" y="667696"/>
                </a:lnTo>
                <a:lnTo>
                  <a:pt x="66250" y="640944"/>
                </a:lnTo>
                <a:lnTo>
                  <a:pt x="90708" y="628825"/>
                </a:lnTo>
                <a:lnTo>
                  <a:pt x="102521" y="621928"/>
                </a:lnTo>
                <a:lnTo>
                  <a:pt x="131308" y="595822"/>
                </a:lnTo>
                <a:lnTo>
                  <a:pt x="151470" y="557402"/>
                </a:lnTo>
                <a:lnTo>
                  <a:pt x="156363" y="521507"/>
                </a:lnTo>
                <a:lnTo>
                  <a:pt x="155510" y="508998"/>
                </a:lnTo>
                <a:lnTo>
                  <a:pt x="153338" y="496661"/>
                </a:lnTo>
                <a:lnTo>
                  <a:pt x="149866" y="484601"/>
                </a:lnTo>
                <a:lnTo>
                  <a:pt x="145108" y="472927"/>
                </a:lnTo>
                <a:lnTo>
                  <a:pt x="138557" y="459659"/>
                </a:lnTo>
                <a:lnTo>
                  <a:pt x="133750" y="446953"/>
                </a:lnTo>
                <a:lnTo>
                  <a:pt x="130604" y="434730"/>
                </a:lnTo>
                <a:lnTo>
                  <a:pt x="129040" y="422909"/>
                </a:lnTo>
                <a:lnTo>
                  <a:pt x="128975" y="411409"/>
                </a:lnTo>
                <a:lnTo>
                  <a:pt x="130329" y="400148"/>
                </a:lnTo>
                <a:lnTo>
                  <a:pt x="146293" y="361856"/>
                </a:lnTo>
                <a:lnTo>
                  <a:pt x="174391" y="335100"/>
                </a:lnTo>
                <a:lnTo>
                  <a:pt x="198852" y="322980"/>
                </a:lnTo>
                <a:lnTo>
                  <a:pt x="210664" y="316086"/>
                </a:lnTo>
                <a:lnTo>
                  <a:pt x="239447" y="289984"/>
                </a:lnTo>
                <a:lnTo>
                  <a:pt x="259623" y="251561"/>
                </a:lnTo>
                <a:lnTo>
                  <a:pt x="264529" y="215666"/>
                </a:lnTo>
                <a:lnTo>
                  <a:pt x="263676" y="203157"/>
                </a:lnTo>
                <a:lnTo>
                  <a:pt x="261506" y="190818"/>
                </a:lnTo>
                <a:lnTo>
                  <a:pt x="258035" y="178758"/>
                </a:lnTo>
                <a:lnTo>
                  <a:pt x="253279" y="167083"/>
                </a:lnTo>
                <a:lnTo>
                  <a:pt x="246718" y="153817"/>
                </a:lnTo>
                <a:lnTo>
                  <a:pt x="241904" y="141114"/>
                </a:lnTo>
                <a:lnTo>
                  <a:pt x="238755" y="128894"/>
                </a:lnTo>
                <a:lnTo>
                  <a:pt x="237190" y="117075"/>
                </a:lnTo>
                <a:lnTo>
                  <a:pt x="237128" y="105576"/>
                </a:lnTo>
                <a:lnTo>
                  <a:pt x="238487" y="94316"/>
                </a:lnTo>
                <a:lnTo>
                  <a:pt x="254460" y="55998"/>
                </a:lnTo>
                <a:lnTo>
                  <a:pt x="282562" y="29245"/>
                </a:lnTo>
                <a:lnTo>
                  <a:pt x="301546" y="19951"/>
                </a:lnTo>
                <a:lnTo>
                  <a:pt x="303908" y="17132"/>
                </a:lnTo>
                <a:lnTo>
                  <a:pt x="305000" y="11747"/>
                </a:lnTo>
                <a:lnTo>
                  <a:pt x="304810" y="9728"/>
                </a:lnTo>
                <a:lnTo>
                  <a:pt x="301952" y="2590"/>
                </a:lnTo>
                <a:lnTo>
                  <a:pt x="29595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384111" y="3913125"/>
            <a:ext cx="224944" cy="83850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476196" y="2797193"/>
            <a:ext cx="782320" cy="782320"/>
          </a:xfrm>
          <a:custGeom>
            <a:avLst/>
            <a:gdLst/>
            <a:ahLst/>
            <a:cxnLst/>
            <a:rect l="l" t="t" r="r" b="b"/>
            <a:pathLst>
              <a:path w="782319" h="782320">
                <a:moveTo>
                  <a:pt x="231033" y="602449"/>
                </a:moveTo>
                <a:lnTo>
                  <a:pt x="199301" y="602449"/>
                </a:lnTo>
                <a:lnTo>
                  <a:pt x="331165" y="781964"/>
                </a:lnTo>
                <a:lnTo>
                  <a:pt x="379832" y="746213"/>
                </a:lnTo>
                <a:lnTo>
                  <a:pt x="336638" y="746213"/>
                </a:lnTo>
                <a:lnTo>
                  <a:pt x="231033" y="602449"/>
                </a:lnTo>
                <a:close/>
              </a:path>
              <a:path w="782319" h="782320">
                <a:moveTo>
                  <a:pt x="477073" y="35750"/>
                </a:moveTo>
                <a:lnTo>
                  <a:pt x="445350" y="35750"/>
                </a:lnTo>
                <a:lnTo>
                  <a:pt x="746226" y="445338"/>
                </a:lnTo>
                <a:lnTo>
                  <a:pt x="336638" y="746213"/>
                </a:lnTo>
                <a:lnTo>
                  <a:pt x="379832" y="746213"/>
                </a:lnTo>
                <a:lnTo>
                  <a:pt x="781964" y="450811"/>
                </a:lnTo>
                <a:lnTo>
                  <a:pt x="477073" y="35750"/>
                </a:lnTo>
                <a:close/>
              </a:path>
              <a:path w="782319" h="782320">
                <a:moveTo>
                  <a:pt x="450811" y="0"/>
                </a:moveTo>
                <a:lnTo>
                  <a:pt x="0" y="331165"/>
                </a:lnTo>
                <a:lnTo>
                  <a:pt x="146392" y="530428"/>
                </a:lnTo>
                <a:lnTo>
                  <a:pt x="74409" y="539280"/>
                </a:lnTo>
                <a:lnTo>
                  <a:pt x="165912" y="677176"/>
                </a:lnTo>
                <a:lnTo>
                  <a:pt x="199301" y="602449"/>
                </a:lnTo>
                <a:lnTo>
                  <a:pt x="231033" y="602449"/>
                </a:lnTo>
                <a:lnTo>
                  <a:pt x="211302" y="575589"/>
                </a:lnTo>
                <a:lnTo>
                  <a:pt x="233065" y="526846"/>
                </a:lnTo>
                <a:lnTo>
                  <a:pt x="175488" y="526846"/>
                </a:lnTo>
                <a:lnTo>
                  <a:pt x="35763" y="336638"/>
                </a:lnTo>
                <a:lnTo>
                  <a:pt x="445350" y="35750"/>
                </a:lnTo>
                <a:lnTo>
                  <a:pt x="477073" y="35750"/>
                </a:lnTo>
                <a:lnTo>
                  <a:pt x="450811" y="0"/>
                </a:lnTo>
                <a:close/>
              </a:path>
              <a:path w="782319" h="782320">
                <a:moveTo>
                  <a:pt x="236410" y="519353"/>
                </a:moveTo>
                <a:lnTo>
                  <a:pt x="175488" y="526846"/>
                </a:lnTo>
                <a:lnTo>
                  <a:pt x="233065" y="526846"/>
                </a:lnTo>
                <a:lnTo>
                  <a:pt x="236410" y="51935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429" y="4121928"/>
            <a:ext cx="119380" cy="170815"/>
          </a:xfrm>
          <a:custGeom>
            <a:avLst/>
            <a:gdLst/>
            <a:ahLst/>
            <a:cxnLst/>
            <a:rect l="l" t="t" r="r" b="b"/>
            <a:pathLst>
              <a:path w="119380" h="170814">
                <a:moveTo>
                  <a:pt x="97701" y="0"/>
                </a:moveTo>
                <a:lnTo>
                  <a:pt x="749" y="13411"/>
                </a:lnTo>
                <a:lnTo>
                  <a:pt x="0" y="170395"/>
                </a:lnTo>
                <a:lnTo>
                  <a:pt x="119024" y="153911"/>
                </a:lnTo>
                <a:lnTo>
                  <a:pt x="9770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13960" y="1766997"/>
            <a:ext cx="305435" cy="306070"/>
          </a:xfrm>
          <a:custGeom>
            <a:avLst/>
            <a:gdLst/>
            <a:ahLst/>
            <a:cxnLst/>
            <a:rect l="l" t="t" r="r" b="b"/>
            <a:pathLst>
              <a:path w="305434" h="306069">
                <a:moveTo>
                  <a:pt x="185094" y="178155"/>
                </a:moveTo>
                <a:lnTo>
                  <a:pt x="143168" y="178155"/>
                </a:lnTo>
                <a:lnTo>
                  <a:pt x="198718" y="294474"/>
                </a:lnTo>
                <a:lnTo>
                  <a:pt x="200877" y="299034"/>
                </a:lnTo>
                <a:lnTo>
                  <a:pt x="204712" y="302475"/>
                </a:lnTo>
                <a:lnTo>
                  <a:pt x="214237" y="305841"/>
                </a:lnTo>
                <a:lnTo>
                  <a:pt x="219368" y="305574"/>
                </a:lnTo>
                <a:lnTo>
                  <a:pt x="228500" y="301218"/>
                </a:lnTo>
                <a:lnTo>
                  <a:pt x="231941" y="297395"/>
                </a:lnTo>
                <a:lnTo>
                  <a:pt x="235307" y="287858"/>
                </a:lnTo>
                <a:lnTo>
                  <a:pt x="235040" y="282727"/>
                </a:lnTo>
                <a:lnTo>
                  <a:pt x="185094" y="178155"/>
                </a:lnTo>
                <a:close/>
              </a:path>
              <a:path w="305434" h="306069">
                <a:moveTo>
                  <a:pt x="89930" y="0"/>
                </a:moveTo>
                <a:lnTo>
                  <a:pt x="84799" y="279"/>
                </a:lnTo>
                <a:lnTo>
                  <a:pt x="80227" y="2451"/>
                </a:lnTo>
                <a:lnTo>
                  <a:pt x="71585" y="10833"/>
                </a:lnTo>
                <a:lnTo>
                  <a:pt x="69697" y="22490"/>
                </a:lnTo>
                <a:lnTo>
                  <a:pt x="126849" y="144005"/>
                </a:lnTo>
                <a:lnTo>
                  <a:pt x="10529" y="199555"/>
                </a:lnTo>
                <a:lnTo>
                  <a:pt x="1888" y="207937"/>
                </a:lnTo>
                <a:lnTo>
                  <a:pt x="0" y="219594"/>
                </a:lnTo>
                <a:lnTo>
                  <a:pt x="1614" y="224777"/>
                </a:lnTo>
                <a:lnTo>
                  <a:pt x="3798" y="229336"/>
                </a:lnTo>
                <a:lnTo>
                  <a:pt x="7621" y="232778"/>
                </a:lnTo>
                <a:lnTo>
                  <a:pt x="17146" y="236156"/>
                </a:lnTo>
                <a:lnTo>
                  <a:pt x="22290" y="235877"/>
                </a:lnTo>
                <a:lnTo>
                  <a:pt x="143168" y="178155"/>
                </a:lnTo>
                <a:lnTo>
                  <a:pt x="185094" y="178155"/>
                </a:lnTo>
                <a:lnTo>
                  <a:pt x="177306" y="161848"/>
                </a:lnTo>
                <a:lnTo>
                  <a:pt x="248830" y="127698"/>
                </a:lnTo>
                <a:lnTo>
                  <a:pt x="161012" y="127698"/>
                </a:lnTo>
                <a:lnTo>
                  <a:pt x="103290" y="6819"/>
                </a:lnTo>
                <a:lnTo>
                  <a:pt x="99455" y="3378"/>
                </a:lnTo>
                <a:lnTo>
                  <a:pt x="89930" y="0"/>
                </a:lnTo>
                <a:close/>
              </a:path>
              <a:path w="305434" h="306069">
                <a:moveTo>
                  <a:pt x="287021" y="69710"/>
                </a:moveTo>
                <a:lnTo>
                  <a:pt x="281878" y="69977"/>
                </a:lnTo>
                <a:lnTo>
                  <a:pt x="161012" y="127698"/>
                </a:lnTo>
                <a:lnTo>
                  <a:pt x="248830" y="127698"/>
                </a:lnTo>
                <a:lnTo>
                  <a:pt x="298197" y="104127"/>
                </a:lnTo>
                <a:lnTo>
                  <a:pt x="301639" y="100304"/>
                </a:lnTo>
                <a:lnTo>
                  <a:pt x="305004" y="90766"/>
                </a:lnTo>
                <a:lnTo>
                  <a:pt x="304725" y="85636"/>
                </a:lnTo>
                <a:lnTo>
                  <a:pt x="300369" y="76517"/>
                </a:lnTo>
                <a:lnTo>
                  <a:pt x="296559" y="73075"/>
                </a:lnTo>
                <a:lnTo>
                  <a:pt x="287021" y="6971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850627" y="4299868"/>
            <a:ext cx="715645" cy="643890"/>
          </a:xfrm>
          <a:custGeom>
            <a:avLst/>
            <a:gdLst/>
            <a:ahLst/>
            <a:cxnLst/>
            <a:rect l="l" t="t" r="r" b="b"/>
            <a:pathLst>
              <a:path w="715644" h="643889">
                <a:moveTo>
                  <a:pt x="44972" y="0"/>
                </a:moveTo>
                <a:lnTo>
                  <a:pt x="8968" y="18902"/>
                </a:lnTo>
                <a:lnTo>
                  <a:pt x="0" y="49756"/>
                </a:lnTo>
                <a:lnTo>
                  <a:pt x="2669" y="61934"/>
                </a:lnTo>
                <a:lnTo>
                  <a:pt x="351029" y="622312"/>
                </a:lnTo>
                <a:lnTo>
                  <a:pt x="359643" y="632477"/>
                </a:lnTo>
                <a:lnTo>
                  <a:pt x="370597" y="639596"/>
                </a:lnTo>
                <a:lnTo>
                  <a:pt x="383223" y="643291"/>
                </a:lnTo>
                <a:lnTo>
                  <a:pt x="398667" y="642048"/>
                </a:lnTo>
                <a:lnTo>
                  <a:pt x="411267" y="637840"/>
                </a:lnTo>
                <a:lnTo>
                  <a:pt x="421195" y="630966"/>
                </a:lnTo>
                <a:lnTo>
                  <a:pt x="429246" y="618159"/>
                </a:lnTo>
                <a:lnTo>
                  <a:pt x="382716" y="618147"/>
                </a:lnTo>
                <a:lnTo>
                  <a:pt x="376391" y="614654"/>
                </a:lnTo>
                <a:lnTo>
                  <a:pt x="24385" y="50228"/>
                </a:lnTo>
                <a:lnTo>
                  <a:pt x="24474" y="41592"/>
                </a:lnTo>
                <a:lnTo>
                  <a:pt x="31129" y="31648"/>
                </a:lnTo>
                <a:lnTo>
                  <a:pt x="34431" y="29032"/>
                </a:lnTo>
                <a:lnTo>
                  <a:pt x="41632" y="26314"/>
                </a:lnTo>
                <a:lnTo>
                  <a:pt x="45201" y="25971"/>
                </a:lnTo>
                <a:lnTo>
                  <a:pt x="199042" y="25971"/>
                </a:lnTo>
                <a:lnTo>
                  <a:pt x="44972" y="0"/>
                </a:lnTo>
                <a:close/>
              </a:path>
              <a:path w="715644" h="643889">
                <a:moveTo>
                  <a:pt x="199042" y="25971"/>
                </a:moveTo>
                <a:lnTo>
                  <a:pt x="45201" y="25971"/>
                </a:lnTo>
                <a:lnTo>
                  <a:pt x="679451" y="131762"/>
                </a:lnTo>
                <a:lnTo>
                  <a:pt x="685014" y="136055"/>
                </a:lnTo>
                <a:lnTo>
                  <a:pt x="689497" y="145973"/>
                </a:lnTo>
                <a:lnTo>
                  <a:pt x="689967" y="150164"/>
                </a:lnTo>
                <a:lnTo>
                  <a:pt x="688646" y="156641"/>
                </a:lnTo>
                <a:lnTo>
                  <a:pt x="687770" y="158864"/>
                </a:lnTo>
                <a:lnTo>
                  <a:pt x="402896" y="614667"/>
                </a:lnTo>
                <a:lnTo>
                  <a:pt x="396572" y="618159"/>
                </a:lnTo>
                <a:lnTo>
                  <a:pt x="429254" y="618147"/>
                </a:lnTo>
                <a:lnTo>
                  <a:pt x="708179" y="174459"/>
                </a:lnTo>
                <a:lnTo>
                  <a:pt x="713252" y="163046"/>
                </a:lnTo>
                <a:lnTo>
                  <a:pt x="715049" y="150789"/>
                </a:lnTo>
                <a:lnTo>
                  <a:pt x="713515" y="138485"/>
                </a:lnTo>
                <a:lnTo>
                  <a:pt x="706010" y="124542"/>
                </a:lnTo>
                <a:lnTo>
                  <a:pt x="697069" y="114605"/>
                </a:lnTo>
                <a:lnTo>
                  <a:pt x="686871" y="108290"/>
                </a:lnTo>
                <a:lnTo>
                  <a:pt x="199042" y="2597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293300" y="5506397"/>
            <a:ext cx="1714048" cy="39228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 txBox="1"/>
          <p:nvPr/>
        </p:nvSpPr>
        <p:spPr>
          <a:xfrm>
            <a:off x="4984564" y="3063717"/>
            <a:ext cx="154305" cy="2565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4984564" y="4587716"/>
            <a:ext cx="154305" cy="2565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>
                <a:solidFill>
                  <a:srgbClr val="FFFFFF"/>
                </a:solidFill>
                <a:latin typeface="Arial"/>
                <a:cs typeface="Arial"/>
              </a:rPr>
              <a:t>2</a:t>
            </a:r>
            <a:endParaRPr sz="1800">
              <a:latin typeface="Arial"/>
              <a:cs typeface="Arial"/>
            </a:endParaRPr>
          </a:p>
        </p:txBody>
      </p:sp>
      <p:sp>
        <p:nvSpPr>
          <p:cNvPr id="29" name="Заголовок 28">
            <a:extLst>
              <a:ext uri="{FF2B5EF4-FFF2-40B4-BE49-F238E27FC236}">
                <a16:creationId xmlns:a16="http://schemas.microsoft.com/office/drawing/2014/main" id="{0870551F-140B-40D8-8F21-D31A0BDA78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3112" y="618481"/>
            <a:ext cx="9002712" cy="923330"/>
          </a:xfrm>
        </p:spPr>
        <p:txBody>
          <a:bodyPr/>
          <a:lstStyle/>
          <a:p>
            <a:r>
              <a:rPr lang="ru-RU" sz="2000" dirty="0"/>
              <a:t>Достижение плановых значений показателей по созданию школьных театров, школьных музеев, школьных спортивных клубов (</a:t>
            </a:r>
            <a:r>
              <a:rPr lang="en-US" sz="2000" dirty="0"/>
              <a:t>https://disk.yandex.ru/d/Ryz5fsV62l48mA</a:t>
            </a:r>
            <a:r>
              <a:rPr lang="ru-RU" sz="2000" dirty="0"/>
              <a:t>) </a:t>
            </a:r>
          </a:p>
        </p:txBody>
      </p:sp>
      <p:sp>
        <p:nvSpPr>
          <p:cNvPr id="28" name="Объект 27">
            <a:extLst>
              <a:ext uri="{FF2B5EF4-FFF2-40B4-BE49-F238E27FC236}">
                <a16:creationId xmlns:a16="http://schemas.microsoft.com/office/drawing/2014/main" id="{95EDD268-B4F4-4105-B556-3EB8A2DE5C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660803" y="1485999"/>
            <a:ext cx="8833554" cy="4216539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endParaRPr lang="ru-RU" sz="2200" b="1" dirty="0">
              <a:solidFill>
                <a:srgbClr val="66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66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Концепция развития дополнительного образования детей до 2030 года (Распоряжение правительства РФ № 678-р от 31.03.2022 г. 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dirty="0">
              <a:solidFill>
                <a:srgbClr val="66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66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Концепция развития дополнительного образования детей</a:t>
            </a:r>
          </a:p>
          <a:p>
            <a:r>
              <a:rPr lang="ru-RU" dirty="0">
                <a:solidFill>
                  <a:srgbClr val="66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2030 года в Воронежской области</a:t>
            </a:r>
          </a:p>
          <a:p>
            <a:r>
              <a:rPr lang="ru-RU" dirty="0">
                <a:solidFill>
                  <a:srgbClr val="66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(Распоряжение Правительства Воронежской области № 819-р от 29.07.2022 г.)</a:t>
            </a:r>
          </a:p>
          <a:p>
            <a:endParaRPr lang="ru-RU" dirty="0">
              <a:solidFill>
                <a:srgbClr val="66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66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Методические рекомендации по созданию школьных спортивных клубов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dirty="0">
              <a:solidFill>
                <a:srgbClr val="66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66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Методические рекомендации по созданию школьных театров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dirty="0">
              <a:solidFill>
                <a:srgbClr val="66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66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Методические рекомендации по созданию школьных музеев (музеев образовательных организаций)</a:t>
            </a:r>
          </a:p>
          <a:p>
            <a:endParaRPr lang="ru-RU" dirty="0">
              <a:solidFill>
                <a:srgbClr val="66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61335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1262510" y="3634070"/>
            <a:ext cx="209550" cy="364490"/>
          </a:xfrm>
          <a:custGeom>
            <a:avLst/>
            <a:gdLst/>
            <a:ahLst/>
            <a:cxnLst/>
            <a:rect l="l" t="t" r="r" b="b"/>
            <a:pathLst>
              <a:path w="209550" h="364489">
                <a:moveTo>
                  <a:pt x="56337" y="0"/>
                </a:moveTo>
                <a:lnTo>
                  <a:pt x="0" y="25450"/>
                </a:lnTo>
                <a:lnTo>
                  <a:pt x="152933" y="364083"/>
                </a:lnTo>
                <a:lnTo>
                  <a:pt x="204688" y="340702"/>
                </a:lnTo>
                <a:lnTo>
                  <a:pt x="161759" y="340702"/>
                </a:lnTo>
                <a:lnTo>
                  <a:pt x="23367" y="34277"/>
                </a:lnTo>
                <a:lnTo>
                  <a:pt x="47523" y="23368"/>
                </a:lnTo>
                <a:lnTo>
                  <a:pt x="66890" y="23368"/>
                </a:lnTo>
                <a:lnTo>
                  <a:pt x="56337" y="0"/>
                </a:lnTo>
                <a:close/>
              </a:path>
              <a:path w="209550" h="364489">
                <a:moveTo>
                  <a:pt x="66890" y="23368"/>
                </a:moveTo>
                <a:lnTo>
                  <a:pt x="47523" y="23368"/>
                </a:lnTo>
                <a:lnTo>
                  <a:pt x="185902" y="329806"/>
                </a:lnTo>
                <a:lnTo>
                  <a:pt x="161759" y="340702"/>
                </a:lnTo>
                <a:lnTo>
                  <a:pt x="204688" y="340702"/>
                </a:lnTo>
                <a:lnTo>
                  <a:pt x="209270" y="338632"/>
                </a:lnTo>
                <a:lnTo>
                  <a:pt x="66890" y="2336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06035" y="2315128"/>
            <a:ext cx="307340" cy="186055"/>
          </a:xfrm>
          <a:custGeom>
            <a:avLst/>
            <a:gdLst/>
            <a:ahLst/>
            <a:cxnLst/>
            <a:rect l="l" t="t" r="r" b="b"/>
            <a:pathLst>
              <a:path w="307340" h="186055">
                <a:moveTo>
                  <a:pt x="306755" y="0"/>
                </a:moveTo>
                <a:lnTo>
                  <a:pt x="0" y="63512"/>
                </a:lnTo>
                <a:lnTo>
                  <a:pt x="148272" y="186004"/>
                </a:lnTo>
                <a:lnTo>
                  <a:pt x="30675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097159" y="3715474"/>
            <a:ext cx="89535" cy="89535"/>
          </a:xfrm>
          <a:custGeom>
            <a:avLst/>
            <a:gdLst/>
            <a:ahLst/>
            <a:cxnLst/>
            <a:rect l="l" t="t" r="r" b="b"/>
            <a:pathLst>
              <a:path w="89534" h="89535">
                <a:moveTo>
                  <a:pt x="40179" y="0"/>
                </a:moveTo>
                <a:lnTo>
                  <a:pt x="7095" y="20126"/>
                </a:lnTo>
                <a:lnTo>
                  <a:pt x="0" y="40235"/>
                </a:lnTo>
                <a:lnTo>
                  <a:pt x="55" y="52209"/>
                </a:lnTo>
                <a:lnTo>
                  <a:pt x="28786" y="86467"/>
                </a:lnTo>
                <a:lnTo>
                  <a:pt x="49100" y="89158"/>
                </a:lnTo>
                <a:lnTo>
                  <a:pt x="58846" y="87062"/>
                </a:lnTo>
                <a:lnTo>
                  <a:pt x="86816" y="59680"/>
                </a:lnTo>
                <a:lnTo>
                  <a:pt x="89284" y="48932"/>
                </a:lnTo>
                <a:lnTo>
                  <a:pt x="89233" y="36961"/>
                </a:lnTo>
                <a:lnTo>
                  <a:pt x="60497" y="2688"/>
                </a:lnTo>
                <a:lnTo>
                  <a:pt x="4017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947" y="2856193"/>
            <a:ext cx="27305" cy="56515"/>
          </a:xfrm>
          <a:custGeom>
            <a:avLst/>
            <a:gdLst/>
            <a:ahLst/>
            <a:cxnLst/>
            <a:rect l="l" t="t" r="r" b="b"/>
            <a:pathLst>
              <a:path w="27305" h="56514">
                <a:moveTo>
                  <a:pt x="279" y="0"/>
                </a:moveTo>
                <a:lnTo>
                  <a:pt x="0" y="55918"/>
                </a:lnTo>
                <a:lnTo>
                  <a:pt x="2298" y="55892"/>
                </a:lnTo>
                <a:lnTo>
                  <a:pt x="3467" y="55702"/>
                </a:lnTo>
                <a:lnTo>
                  <a:pt x="15537" y="50578"/>
                </a:lnTo>
                <a:lnTo>
                  <a:pt x="23759" y="40918"/>
                </a:lnTo>
                <a:lnTo>
                  <a:pt x="26896" y="28454"/>
                </a:lnTo>
                <a:lnTo>
                  <a:pt x="25654" y="18275"/>
                </a:lnTo>
                <a:lnTo>
                  <a:pt x="27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1917" y="3224581"/>
            <a:ext cx="55880" cy="55880"/>
          </a:xfrm>
          <a:custGeom>
            <a:avLst/>
            <a:gdLst/>
            <a:ahLst/>
            <a:cxnLst/>
            <a:rect l="l" t="t" r="r" b="b"/>
            <a:pathLst>
              <a:path w="55880" h="55879">
                <a:moveTo>
                  <a:pt x="31114" y="0"/>
                </a:moveTo>
                <a:lnTo>
                  <a:pt x="15413" y="4306"/>
                </a:lnTo>
                <a:lnTo>
                  <a:pt x="5053" y="12244"/>
                </a:lnTo>
                <a:lnTo>
                  <a:pt x="0" y="22653"/>
                </a:lnTo>
                <a:lnTo>
                  <a:pt x="3998" y="39008"/>
                </a:lnTo>
                <a:lnTo>
                  <a:pt x="11600" y="49780"/>
                </a:lnTo>
                <a:lnTo>
                  <a:pt x="21680" y="55155"/>
                </a:lnTo>
                <a:lnTo>
                  <a:pt x="32147" y="55499"/>
                </a:lnTo>
                <a:lnTo>
                  <a:pt x="44218" y="50377"/>
                </a:lnTo>
                <a:lnTo>
                  <a:pt x="52440" y="40721"/>
                </a:lnTo>
                <a:lnTo>
                  <a:pt x="55577" y="28254"/>
                </a:lnTo>
                <a:lnTo>
                  <a:pt x="50822" y="13905"/>
                </a:lnTo>
                <a:lnTo>
                  <a:pt x="42236" y="4373"/>
                </a:lnTo>
                <a:lnTo>
                  <a:pt x="3111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47817" y="3206277"/>
            <a:ext cx="33655" cy="53975"/>
          </a:xfrm>
          <a:custGeom>
            <a:avLst/>
            <a:gdLst/>
            <a:ahLst/>
            <a:cxnLst/>
            <a:rect l="l" t="t" r="r" b="b"/>
            <a:pathLst>
              <a:path w="33655" h="53975">
                <a:moveTo>
                  <a:pt x="27096" y="0"/>
                </a:moveTo>
                <a:lnTo>
                  <a:pt x="23426" y="609"/>
                </a:lnTo>
                <a:lnTo>
                  <a:pt x="11354" y="5734"/>
                </a:lnTo>
                <a:lnTo>
                  <a:pt x="3134" y="15396"/>
                </a:lnTo>
                <a:lnTo>
                  <a:pt x="0" y="27869"/>
                </a:lnTo>
                <a:lnTo>
                  <a:pt x="388" y="32931"/>
                </a:lnTo>
                <a:lnTo>
                  <a:pt x="5792" y="45380"/>
                </a:lnTo>
                <a:lnTo>
                  <a:pt x="16018" y="53642"/>
                </a:lnTo>
                <a:lnTo>
                  <a:pt x="22661" y="42495"/>
                </a:lnTo>
                <a:lnTo>
                  <a:pt x="27503" y="30719"/>
                </a:lnTo>
                <a:lnTo>
                  <a:pt x="30934" y="18462"/>
                </a:lnTo>
                <a:lnTo>
                  <a:pt x="33345" y="5870"/>
                </a:lnTo>
                <a:lnTo>
                  <a:pt x="30691" y="139"/>
                </a:lnTo>
                <a:lnTo>
                  <a:pt x="2709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620" y="3141105"/>
            <a:ext cx="20955" cy="52705"/>
          </a:xfrm>
          <a:custGeom>
            <a:avLst/>
            <a:gdLst/>
            <a:ahLst/>
            <a:cxnLst/>
            <a:rect l="l" t="t" r="r" b="b"/>
            <a:pathLst>
              <a:path w="20955" h="52705">
                <a:moveTo>
                  <a:pt x="4779" y="0"/>
                </a:moveTo>
                <a:lnTo>
                  <a:pt x="0" y="52185"/>
                </a:lnTo>
                <a:lnTo>
                  <a:pt x="11360" y="46042"/>
                </a:lnTo>
                <a:lnTo>
                  <a:pt x="18660" y="35766"/>
                </a:lnTo>
                <a:lnTo>
                  <a:pt x="20656" y="23022"/>
                </a:lnTo>
                <a:lnTo>
                  <a:pt x="20358" y="20600"/>
                </a:lnTo>
                <a:lnTo>
                  <a:pt x="14964" y="8215"/>
                </a:lnTo>
                <a:lnTo>
                  <a:pt x="477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8689" y="3120834"/>
            <a:ext cx="55880" cy="55880"/>
          </a:xfrm>
          <a:custGeom>
            <a:avLst/>
            <a:gdLst/>
            <a:ahLst/>
            <a:cxnLst/>
            <a:rect l="l" t="t" r="r" b="b"/>
            <a:pathLst>
              <a:path w="55880" h="55880">
                <a:moveTo>
                  <a:pt x="23429" y="0"/>
                </a:moveTo>
                <a:lnTo>
                  <a:pt x="11359" y="5121"/>
                </a:lnTo>
                <a:lnTo>
                  <a:pt x="3136" y="14777"/>
                </a:lnTo>
                <a:lnTo>
                  <a:pt x="0" y="27244"/>
                </a:lnTo>
                <a:lnTo>
                  <a:pt x="4753" y="41590"/>
                </a:lnTo>
                <a:lnTo>
                  <a:pt x="13337" y="51120"/>
                </a:lnTo>
                <a:lnTo>
                  <a:pt x="24455" y="55491"/>
                </a:lnTo>
                <a:lnTo>
                  <a:pt x="40161" y="51192"/>
                </a:lnTo>
                <a:lnTo>
                  <a:pt x="50523" y="43262"/>
                </a:lnTo>
                <a:lnTo>
                  <a:pt x="55579" y="32858"/>
                </a:lnTo>
                <a:lnTo>
                  <a:pt x="51581" y="16498"/>
                </a:lnTo>
                <a:lnTo>
                  <a:pt x="43981" y="5723"/>
                </a:lnTo>
                <a:lnTo>
                  <a:pt x="33904" y="345"/>
                </a:lnTo>
                <a:lnTo>
                  <a:pt x="2342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344" y="3434713"/>
            <a:ext cx="15875" cy="29209"/>
          </a:xfrm>
          <a:custGeom>
            <a:avLst/>
            <a:gdLst/>
            <a:ahLst/>
            <a:cxnLst/>
            <a:rect l="l" t="t" r="r" b="b"/>
            <a:pathLst>
              <a:path w="15875" h="29210">
                <a:moveTo>
                  <a:pt x="139" y="0"/>
                </a:moveTo>
                <a:lnTo>
                  <a:pt x="0" y="28689"/>
                </a:lnTo>
                <a:lnTo>
                  <a:pt x="5334" y="25704"/>
                </a:lnTo>
                <a:lnTo>
                  <a:pt x="10693" y="22783"/>
                </a:lnTo>
                <a:lnTo>
                  <a:pt x="15824" y="19532"/>
                </a:lnTo>
                <a:lnTo>
                  <a:pt x="13919" y="10629"/>
                </a:lnTo>
                <a:lnTo>
                  <a:pt x="7899" y="3581"/>
                </a:lnTo>
                <a:lnTo>
                  <a:pt x="13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812" y="3328460"/>
            <a:ext cx="53975" cy="55880"/>
          </a:xfrm>
          <a:custGeom>
            <a:avLst/>
            <a:gdLst/>
            <a:ahLst/>
            <a:cxnLst/>
            <a:rect l="l" t="t" r="r" b="b"/>
            <a:pathLst>
              <a:path w="53975" h="55879">
                <a:moveTo>
                  <a:pt x="28903" y="0"/>
                </a:moveTo>
                <a:lnTo>
                  <a:pt x="12672" y="3771"/>
                </a:lnTo>
                <a:lnTo>
                  <a:pt x="3296" y="10574"/>
                </a:lnTo>
                <a:lnTo>
                  <a:pt x="0" y="39691"/>
                </a:lnTo>
                <a:lnTo>
                  <a:pt x="7781" y="49641"/>
                </a:lnTo>
                <a:lnTo>
                  <a:pt x="19029" y="55166"/>
                </a:lnTo>
                <a:lnTo>
                  <a:pt x="29921" y="55502"/>
                </a:lnTo>
                <a:lnTo>
                  <a:pt x="41994" y="50379"/>
                </a:lnTo>
                <a:lnTo>
                  <a:pt x="50218" y="40720"/>
                </a:lnTo>
                <a:lnTo>
                  <a:pt x="53360" y="28250"/>
                </a:lnTo>
                <a:lnTo>
                  <a:pt x="48601" y="13906"/>
                </a:lnTo>
                <a:lnTo>
                  <a:pt x="40017" y="4374"/>
                </a:lnTo>
                <a:lnTo>
                  <a:pt x="2890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10489" y="3309861"/>
            <a:ext cx="36830" cy="50800"/>
          </a:xfrm>
          <a:custGeom>
            <a:avLst/>
            <a:gdLst/>
            <a:ahLst/>
            <a:cxnLst/>
            <a:rect l="l" t="t" r="r" b="b"/>
            <a:pathLst>
              <a:path w="36830" h="50800">
                <a:moveTo>
                  <a:pt x="28820" y="0"/>
                </a:moveTo>
                <a:lnTo>
                  <a:pt x="23423" y="914"/>
                </a:lnTo>
                <a:lnTo>
                  <a:pt x="11352" y="6035"/>
                </a:lnTo>
                <a:lnTo>
                  <a:pt x="3133" y="15703"/>
                </a:lnTo>
                <a:lnTo>
                  <a:pt x="0" y="28186"/>
                </a:lnTo>
                <a:lnTo>
                  <a:pt x="385" y="33223"/>
                </a:lnTo>
                <a:lnTo>
                  <a:pt x="1566" y="40284"/>
                </a:lnTo>
                <a:lnTo>
                  <a:pt x="5313" y="46253"/>
                </a:lnTo>
                <a:lnTo>
                  <a:pt x="10481" y="50418"/>
                </a:lnTo>
                <a:lnTo>
                  <a:pt x="17617" y="39912"/>
                </a:lnTo>
                <a:lnTo>
                  <a:pt x="24363" y="29147"/>
                </a:lnTo>
                <a:lnTo>
                  <a:pt x="30720" y="18139"/>
                </a:lnTo>
                <a:lnTo>
                  <a:pt x="36688" y="6901"/>
                </a:lnTo>
                <a:lnTo>
                  <a:pt x="34103" y="723"/>
                </a:lnTo>
                <a:lnTo>
                  <a:pt x="2882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9558" y="3034780"/>
            <a:ext cx="55880" cy="55880"/>
          </a:xfrm>
          <a:custGeom>
            <a:avLst/>
            <a:gdLst/>
            <a:ahLst/>
            <a:cxnLst/>
            <a:rect l="l" t="t" r="r" b="b"/>
            <a:pathLst>
              <a:path w="55880" h="55880">
                <a:moveTo>
                  <a:pt x="23429" y="0"/>
                </a:moveTo>
                <a:lnTo>
                  <a:pt x="11359" y="5121"/>
                </a:lnTo>
                <a:lnTo>
                  <a:pt x="3136" y="14777"/>
                </a:lnTo>
                <a:lnTo>
                  <a:pt x="0" y="27244"/>
                </a:lnTo>
                <a:lnTo>
                  <a:pt x="4751" y="41590"/>
                </a:lnTo>
                <a:lnTo>
                  <a:pt x="13333" y="51125"/>
                </a:lnTo>
                <a:lnTo>
                  <a:pt x="24448" y="55501"/>
                </a:lnTo>
                <a:lnTo>
                  <a:pt x="40152" y="51197"/>
                </a:lnTo>
                <a:lnTo>
                  <a:pt x="50517" y="43266"/>
                </a:lnTo>
                <a:lnTo>
                  <a:pt x="55577" y="32867"/>
                </a:lnTo>
                <a:lnTo>
                  <a:pt x="51580" y="16503"/>
                </a:lnTo>
                <a:lnTo>
                  <a:pt x="43982" y="5726"/>
                </a:lnTo>
                <a:lnTo>
                  <a:pt x="33908" y="346"/>
                </a:lnTo>
                <a:lnTo>
                  <a:pt x="2342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16019" y="3015898"/>
            <a:ext cx="50800" cy="57150"/>
          </a:xfrm>
          <a:custGeom>
            <a:avLst/>
            <a:gdLst/>
            <a:ahLst/>
            <a:cxnLst/>
            <a:rect l="l" t="t" r="r" b="b"/>
            <a:pathLst>
              <a:path w="50800" h="57150">
                <a:moveTo>
                  <a:pt x="29678" y="0"/>
                </a:moveTo>
                <a:lnTo>
                  <a:pt x="23429" y="1054"/>
                </a:lnTo>
                <a:lnTo>
                  <a:pt x="11359" y="6175"/>
                </a:lnTo>
                <a:lnTo>
                  <a:pt x="3136" y="15832"/>
                </a:lnTo>
                <a:lnTo>
                  <a:pt x="0" y="28298"/>
                </a:lnTo>
                <a:lnTo>
                  <a:pt x="4751" y="42645"/>
                </a:lnTo>
                <a:lnTo>
                  <a:pt x="13333" y="52179"/>
                </a:lnTo>
                <a:lnTo>
                  <a:pt x="24448" y="56556"/>
                </a:lnTo>
                <a:lnTo>
                  <a:pt x="40731" y="52680"/>
                </a:lnTo>
                <a:lnTo>
                  <a:pt x="50298" y="45654"/>
                </a:lnTo>
                <a:lnTo>
                  <a:pt x="49223" y="30855"/>
                </a:lnTo>
                <a:lnTo>
                  <a:pt x="46464" y="18521"/>
                </a:lnTo>
                <a:lnTo>
                  <a:pt x="42603" y="7691"/>
                </a:lnTo>
                <a:lnTo>
                  <a:pt x="35786" y="1143"/>
                </a:lnTo>
                <a:lnTo>
                  <a:pt x="2967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6881" y="2930898"/>
            <a:ext cx="55880" cy="55880"/>
          </a:xfrm>
          <a:custGeom>
            <a:avLst/>
            <a:gdLst/>
            <a:ahLst/>
            <a:cxnLst/>
            <a:rect l="l" t="t" r="r" b="b"/>
            <a:pathLst>
              <a:path w="55880" h="55880">
                <a:moveTo>
                  <a:pt x="23438" y="0"/>
                </a:moveTo>
                <a:lnTo>
                  <a:pt x="11365" y="5122"/>
                </a:lnTo>
                <a:lnTo>
                  <a:pt x="3141" y="14782"/>
                </a:lnTo>
                <a:lnTo>
                  <a:pt x="0" y="27252"/>
                </a:lnTo>
                <a:lnTo>
                  <a:pt x="4758" y="41596"/>
                </a:lnTo>
                <a:lnTo>
                  <a:pt x="13342" y="51128"/>
                </a:lnTo>
                <a:lnTo>
                  <a:pt x="24456" y="55502"/>
                </a:lnTo>
                <a:lnTo>
                  <a:pt x="40163" y="51195"/>
                </a:lnTo>
                <a:lnTo>
                  <a:pt x="50526" y="43260"/>
                </a:lnTo>
                <a:lnTo>
                  <a:pt x="55584" y="32855"/>
                </a:lnTo>
                <a:lnTo>
                  <a:pt x="51579" y="16492"/>
                </a:lnTo>
                <a:lnTo>
                  <a:pt x="43975" y="5720"/>
                </a:lnTo>
                <a:lnTo>
                  <a:pt x="33895" y="346"/>
                </a:lnTo>
                <a:lnTo>
                  <a:pt x="2343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4912" y="3498737"/>
            <a:ext cx="383540" cy="312420"/>
          </a:xfrm>
          <a:custGeom>
            <a:avLst/>
            <a:gdLst/>
            <a:ahLst/>
            <a:cxnLst/>
            <a:rect l="l" t="t" r="r" b="b"/>
            <a:pathLst>
              <a:path w="383540" h="312420">
                <a:moveTo>
                  <a:pt x="198275" y="0"/>
                </a:moveTo>
                <a:lnTo>
                  <a:pt x="149414" y="6739"/>
                </a:lnTo>
                <a:lnTo>
                  <a:pt x="99002" y="28823"/>
                </a:lnTo>
                <a:lnTo>
                  <a:pt x="58886" y="61495"/>
                </a:lnTo>
                <a:lnTo>
                  <a:pt x="28837" y="100504"/>
                </a:lnTo>
                <a:lnTo>
                  <a:pt x="9234" y="144030"/>
                </a:lnTo>
                <a:lnTo>
                  <a:pt x="455" y="190249"/>
                </a:lnTo>
                <a:lnTo>
                  <a:pt x="0" y="205940"/>
                </a:lnTo>
                <a:lnTo>
                  <a:pt x="803" y="221659"/>
                </a:lnTo>
                <a:lnTo>
                  <a:pt x="10905" y="268320"/>
                </a:lnTo>
                <a:lnTo>
                  <a:pt x="32258" y="307514"/>
                </a:lnTo>
                <a:lnTo>
                  <a:pt x="43093" y="312208"/>
                </a:lnTo>
                <a:lnTo>
                  <a:pt x="54994" y="311916"/>
                </a:lnTo>
                <a:lnTo>
                  <a:pt x="72730" y="272345"/>
                </a:lnTo>
                <a:lnTo>
                  <a:pt x="67107" y="260878"/>
                </a:lnTo>
                <a:lnTo>
                  <a:pt x="62525" y="249118"/>
                </a:lnTo>
                <a:lnTo>
                  <a:pt x="58987" y="237116"/>
                </a:lnTo>
                <a:lnTo>
                  <a:pt x="56499" y="224928"/>
                </a:lnTo>
                <a:lnTo>
                  <a:pt x="55065" y="212606"/>
                </a:lnTo>
                <a:lnTo>
                  <a:pt x="54691" y="200203"/>
                </a:lnTo>
                <a:lnTo>
                  <a:pt x="55380" y="187774"/>
                </a:lnTo>
                <a:lnTo>
                  <a:pt x="64398" y="150011"/>
                </a:lnTo>
                <a:lnTo>
                  <a:pt x="83138" y="115252"/>
                </a:lnTo>
                <a:lnTo>
                  <a:pt x="109423" y="87508"/>
                </a:lnTo>
                <a:lnTo>
                  <a:pt x="142919" y="67205"/>
                </a:lnTo>
                <a:lnTo>
                  <a:pt x="191154" y="55264"/>
                </a:lnTo>
                <a:lnTo>
                  <a:pt x="203577" y="54913"/>
                </a:lnTo>
                <a:lnTo>
                  <a:pt x="340282" y="54913"/>
                </a:lnTo>
                <a:lnTo>
                  <a:pt x="339355" y="53990"/>
                </a:lnTo>
                <a:lnTo>
                  <a:pt x="308635" y="30466"/>
                </a:lnTo>
                <a:lnTo>
                  <a:pt x="273634" y="13156"/>
                </a:lnTo>
                <a:lnTo>
                  <a:pt x="235912" y="2979"/>
                </a:lnTo>
                <a:lnTo>
                  <a:pt x="210764" y="219"/>
                </a:lnTo>
                <a:lnTo>
                  <a:pt x="198275" y="0"/>
                </a:lnTo>
                <a:close/>
              </a:path>
              <a:path w="383540" h="312420">
                <a:moveTo>
                  <a:pt x="340282" y="54913"/>
                </a:moveTo>
                <a:lnTo>
                  <a:pt x="203577" y="54913"/>
                </a:lnTo>
                <a:lnTo>
                  <a:pt x="216034" y="55629"/>
                </a:lnTo>
                <a:lnTo>
                  <a:pt x="228468" y="57415"/>
                </a:lnTo>
                <a:lnTo>
                  <a:pt x="266088" y="70050"/>
                </a:lnTo>
                <a:lnTo>
                  <a:pt x="298519" y="91449"/>
                </a:lnTo>
                <a:lnTo>
                  <a:pt x="323770" y="120179"/>
                </a:lnTo>
                <a:lnTo>
                  <a:pt x="330470" y="131237"/>
                </a:lnTo>
                <a:lnTo>
                  <a:pt x="338599" y="140643"/>
                </a:lnTo>
                <a:lnTo>
                  <a:pt x="349363" y="145511"/>
                </a:lnTo>
                <a:lnTo>
                  <a:pt x="361153" y="145418"/>
                </a:lnTo>
                <a:lnTo>
                  <a:pt x="374754" y="137007"/>
                </a:lnTo>
                <a:lnTo>
                  <a:pt x="380607" y="128520"/>
                </a:lnTo>
                <a:lnTo>
                  <a:pt x="383397" y="120690"/>
                </a:lnTo>
                <a:lnTo>
                  <a:pt x="383004" y="112587"/>
                </a:lnTo>
                <a:lnTo>
                  <a:pt x="357067" y="72798"/>
                </a:lnTo>
                <a:lnTo>
                  <a:pt x="348521" y="63114"/>
                </a:lnTo>
                <a:lnTo>
                  <a:pt x="340282" y="5491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437623" y="2789623"/>
            <a:ext cx="332740" cy="370840"/>
          </a:xfrm>
          <a:custGeom>
            <a:avLst/>
            <a:gdLst/>
            <a:ahLst/>
            <a:cxnLst/>
            <a:rect l="l" t="t" r="r" b="b"/>
            <a:pathLst>
              <a:path w="332739" h="370839">
                <a:moveTo>
                  <a:pt x="97068" y="0"/>
                </a:moveTo>
                <a:lnTo>
                  <a:pt x="62303" y="23150"/>
                </a:lnTo>
                <a:lnTo>
                  <a:pt x="36828" y="52536"/>
                </a:lnTo>
                <a:lnTo>
                  <a:pt x="17609" y="86118"/>
                </a:lnTo>
                <a:lnTo>
                  <a:pt x="5120" y="123117"/>
                </a:lnTo>
                <a:lnTo>
                  <a:pt x="57" y="162090"/>
                </a:lnTo>
                <a:lnTo>
                  <a:pt x="0" y="174918"/>
                </a:lnTo>
                <a:lnTo>
                  <a:pt x="719" y="187598"/>
                </a:lnTo>
                <a:lnTo>
                  <a:pt x="11212" y="236387"/>
                </a:lnTo>
                <a:lnTo>
                  <a:pt x="33503" y="281033"/>
                </a:lnTo>
                <a:lnTo>
                  <a:pt x="68889" y="319585"/>
                </a:lnTo>
                <a:lnTo>
                  <a:pt x="109915" y="347486"/>
                </a:lnTo>
                <a:lnTo>
                  <a:pt x="154712" y="364583"/>
                </a:lnTo>
                <a:lnTo>
                  <a:pt x="201410" y="370721"/>
                </a:lnTo>
                <a:lnTo>
                  <a:pt x="217075" y="370305"/>
                </a:lnTo>
                <a:lnTo>
                  <a:pt x="263398" y="361589"/>
                </a:lnTo>
                <a:lnTo>
                  <a:pt x="307258" y="341554"/>
                </a:lnTo>
                <a:lnTo>
                  <a:pt x="330974" y="316188"/>
                </a:lnTo>
                <a:lnTo>
                  <a:pt x="206246" y="316188"/>
                </a:lnTo>
                <a:lnTo>
                  <a:pt x="193569" y="316001"/>
                </a:lnTo>
                <a:lnTo>
                  <a:pt x="154821" y="308408"/>
                </a:lnTo>
                <a:lnTo>
                  <a:pt x="119973" y="291363"/>
                </a:lnTo>
                <a:lnTo>
                  <a:pt x="91076" y="265929"/>
                </a:lnTo>
                <a:lnTo>
                  <a:pt x="68914" y="229444"/>
                </a:lnTo>
                <a:lnTo>
                  <a:pt x="55571" y="182337"/>
                </a:lnTo>
                <a:lnTo>
                  <a:pt x="54889" y="170728"/>
                </a:lnTo>
                <a:lnTo>
                  <a:pt x="55195" y="159155"/>
                </a:lnTo>
                <a:lnTo>
                  <a:pt x="67483" y="109688"/>
                </a:lnTo>
                <a:lnTo>
                  <a:pt x="87595" y="76757"/>
                </a:lnTo>
                <a:lnTo>
                  <a:pt x="117413" y="47092"/>
                </a:lnTo>
                <a:lnTo>
                  <a:pt x="123979" y="36152"/>
                </a:lnTo>
                <a:lnTo>
                  <a:pt x="125825" y="25748"/>
                </a:lnTo>
                <a:lnTo>
                  <a:pt x="123446" y="16263"/>
                </a:lnTo>
                <a:lnTo>
                  <a:pt x="116816" y="6527"/>
                </a:lnTo>
                <a:lnTo>
                  <a:pt x="110860" y="2895"/>
                </a:lnTo>
                <a:lnTo>
                  <a:pt x="97068" y="0"/>
                </a:lnTo>
                <a:close/>
              </a:path>
              <a:path w="332739" h="370839">
                <a:moveTo>
                  <a:pt x="298959" y="283306"/>
                </a:moveTo>
                <a:lnTo>
                  <a:pt x="289053" y="287486"/>
                </a:lnTo>
                <a:lnTo>
                  <a:pt x="288495" y="287883"/>
                </a:lnTo>
                <a:lnTo>
                  <a:pt x="277734" y="295057"/>
                </a:lnTo>
                <a:lnTo>
                  <a:pt x="231185" y="313319"/>
                </a:lnTo>
                <a:lnTo>
                  <a:pt x="206246" y="316188"/>
                </a:lnTo>
                <a:lnTo>
                  <a:pt x="330974" y="316188"/>
                </a:lnTo>
                <a:lnTo>
                  <a:pt x="332223" y="311779"/>
                </a:lnTo>
                <a:lnTo>
                  <a:pt x="330371" y="300033"/>
                </a:lnTo>
                <a:lnTo>
                  <a:pt x="320495" y="289212"/>
                </a:lnTo>
                <a:lnTo>
                  <a:pt x="309732" y="283759"/>
                </a:lnTo>
                <a:lnTo>
                  <a:pt x="298959" y="28330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259109" y="1852709"/>
            <a:ext cx="305435" cy="787400"/>
          </a:xfrm>
          <a:custGeom>
            <a:avLst/>
            <a:gdLst/>
            <a:ahLst/>
            <a:cxnLst/>
            <a:rect l="l" t="t" r="r" b="b"/>
            <a:pathLst>
              <a:path w="305434" h="787400">
                <a:moveTo>
                  <a:pt x="295970" y="0"/>
                </a:moveTo>
                <a:lnTo>
                  <a:pt x="257201" y="22438"/>
                </a:lnTo>
                <a:lnTo>
                  <a:pt x="232358" y="52345"/>
                </a:lnTo>
                <a:lnTo>
                  <a:pt x="218656" y="88314"/>
                </a:lnTo>
                <a:lnTo>
                  <a:pt x="216329" y="113460"/>
                </a:lnTo>
                <a:lnTo>
                  <a:pt x="217173" y="125974"/>
                </a:lnTo>
                <a:lnTo>
                  <a:pt x="219331" y="138308"/>
                </a:lnTo>
                <a:lnTo>
                  <a:pt x="222788" y="150359"/>
                </a:lnTo>
                <a:lnTo>
                  <a:pt x="227526" y="162021"/>
                </a:lnTo>
                <a:lnTo>
                  <a:pt x="234090" y="175312"/>
                </a:lnTo>
                <a:lnTo>
                  <a:pt x="238908" y="188029"/>
                </a:lnTo>
                <a:lnTo>
                  <a:pt x="242064" y="200254"/>
                </a:lnTo>
                <a:lnTo>
                  <a:pt x="243640" y="212071"/>
                </a:lnTo>
                <a:lnTo>
                  <a:pt x="243717" y="223561"/>
                </a:lnTo>
                <a:lnTo>
                  <a:pt x="242378" y="234807"/>
                </a:lnTo>
                <a:lnTo>
                  <a:pt x="226392" y="273196"/>
                </a:lnTo>
                <a:lnTo>
                  <a:pt x="198291" y="299954"/>
                </a:lnTo>
                <a:lnTo>
                  <a:pt x="173834" y="312075"/>
                </a:lnTo>
                <a:lnTo>
                  <a:pt x="162022" y="318972"/>
                </a:lnTo>
                <a:lnTo>
                  <a:pt x="133239" y="345076"/>
                </a:lnTo>
                <a:lnTo>
                  <a:pt x="113064" y="383501"/>
                </a:lnTo>
                <a:lnTo>
                  <a:pt x="108158" y="419404"/>
                </a:lnTo>
                <a:lnTo>
                  <a:pt x="109012" y="431913"/>
                </a:lnTo>
                <a:lnTo>
                  <a:pt x="111183" y="444252"/>
                </a:lnTo>
                <a:lnTo>
                  <a:pt x="114656" y="456314"/>
                </a:lnTo>
                <a:lnTo>
                  <a:pt x="119413" y="467989"/>
                </a:lnTo>
                <a:lnTo>
                  <a:pt x="125969" y="481251"/>
                </a:lnTo>
                <a:lnTo>
                  <a:pt x="130779" y="493952"/>
                </a:lnTo>
                <a:lnTo>
                  <a:pt x="133926" y="506173"/>
                </a:lnTo>
                <a:lnTo>
                  <a:pt x="135490" y="517994"/>
                </a:lnTo>
                <a:lnTo>
                  <a:pt x="135552" y="529496"/>
                </a:lnTo>
                <a:lnTo>
                  <a:pt x="134195" y="540760"/>
                </a:lnTo>
                <a:lnTo>
                  <a:pt x="118231" y="579054"/>
                </a:lnTo>
                <a:lnTo>
                  <a:pt x="90131" y="605808"/>
                </a:lnTo>
                <a:lnTo>
                  <a:pt x="65670" y="617927"/>
                </a:lnTo>
                <a:lnTo>
                  <a:pt x="53856" y="624823"/>
                </a:lnTo>
                <a:lnTo>
                  <a:pt x="25074" y="650930"/>
                </a:lnTo>
                <a:lnTo>
                  <a:pt x="4898" y="689343"/>
                </a:lnTo>
                <a:lnTo>
                  <a:pt x="0" y="725235"/>
                </a:lnTo>
                <a:lnTo>
                  <a:pt x="852" y="737744"/>
                </a:lnTo>
                <a:lnTo>
                  <a:pt x="16481" y="783742"/>
                </a:lnTo>
                <a:lnTo>
                  <a:pt x="23987" y="786968"/>
                </a:lnTo>
                <a:lnTo>
                  <a:pt x="26755" y="786625"/>
                </a:lnTo>
                <a:lnTo>
                  <a:pt x="33105" y="771258"/>
                </a:lnTo>
                <a:lnTo>
                  <a:pt x="27628" y="759853"/>
                </a:lnTo>
                <a:lnTo>
                  <a:pt x="23700" y="747920"/>
                </a:lnTo>
                <a:lnTo>
                  <a:pt x="21346" y="735617"/>
                </a:lnTo>
                <a:lnTo>
                  <a:pt x="20592" y="723103"/>
                </a:lnTo>
                <a:lnTo>
                  <a:pt x="21462" y="710537"/>
                </a:lnTo>
                <a:lnTo>
                  <a:pt x="38150" y="667698"/>
                </a:lnTo>
                <a:lnTo>
                  <a:pt x="66248" y="640942"/>
                </a:lnTo>
                <a:lnTo>
                  <a:pt x="90706" y="628821"/>
                </a:lnTo>
                <a:lnTo>
                  <a:pt x="102521" y="621926"/>
                </a:lnTo>
                <a:lnTo>
                  <a:pt x="131307" y="595823"/>
                </a:lnTo>
                <a:lnTo>
                  <a:pt x="151482" y="557402"/>
                </a:lnTo>
                <a:lnTo>
                  <a:pt x="156381" y="521496"/>
                </a:lnTo>
                <a:lnTo>
                  <a:pt x="155527" y="508989"/>
                </a:lnTo>
                <a:lnTo>
                  <a:pt x="153355" y="496652"/>
                </a:lnTo>
                <a:lnTo>
                  <a:pt x="149881" y="484594"/>
                </a:lnTo>
                <a:lnTo>
                  <a:pt x="145123" y="472920"/>
                </a:lnTo>
                <a:lnTo>
                  <a:pt x="138567" y="459656"/>
                </a:lnTo>
                <a:lnTo>
                  <a:pt x="133755" y="446951"/>
                </a:lnTo>
                <a:lnTo>
                  <a:pt x="130607" y="434728"/>
                </a:lnTo>
                <a:lnTo>
                  <a:pt x="129041" y="422906"/>
                </a:lnTo>
                <a:lnTo>
                  <a:pt x="128974" y="411405"/>
                </a:lnTo>
                <a:lnTo>
                  <a:pt x="130327" y="400145"/>
                </a:lnTo>
                <a:lnTo>
                  <a:pt x="146300" y="361852"/>
                </a:lnTo>
                <a:lnTo>
                  <a:pt x="174397" y="335094"/>
                </a:lnTo>
                <a:lnTo>
                  <a:pt x="198857" y="322973"/>
                </a:lnTo>
                <a:lnTo>
                  <a:pt x="210672" y="316079"/>
                </a:lnTo>
                <a:lnTo>
                  <a:pt x="239459" y="289978"/>
                </a:lnTo>
                <a:lnTo>
                  <a:pt x="259635" y="251548"/>
                </a:lnTo>
                <a:lnTo>
                  <a:pt x="264528" y="215654"/>
                </a:lnTo>
                <a:lnTo>
                  <a:pt x="263676" y="203144"/>
                </a:lnTo>
                <a:lnTo>
                  <a:pt x="261505" y="190805"/>
                </a:lnTo>
                <a:lnTo>
                  <a:pt x="258034" y="178745"/>
                </a:lnTo>
                <a:lnTo>
                  <a:pt x="253278" y="167071"/>
                </a:lnTo>
                <a:lnTo>
                  <a:pt x="246726" y="153800"/>
                </a:lnTo>
                <a:lnTo>
                  <a:pt x="241918" y="141093"/>
                </a:lnTo>
                <a:lnTo>
                  <a:pt x="238771" y="128870"/>
                </a:lnTo>
                <a:lnTo>
                  <a:pt x="237206" y="117049"/>
                </a:lnTo>
                <a:lnTo>
                  <a:pt x="237140" y="105550"/>
                </a:lnTo>
                <a:lnTo>
                  <a:pt x="238492" y="94291"/>
                </a:lnTo>
                <a:lnTo>
                  <a:pt x="254462" y="55996"/>
                </a:lnTo>
                <a:lnTo>
                  <a:pt x="282567" y="29242"/>
                </a:lnTo>
                <a:lnTo>
                  <a:pt x="301558" y="19951"/>
                </a:lnTo>
                <a:lnTo>
                  <a:pt x="303920" y="17119"/>
                </a:lnTo>
                <a:lnTo>
                  <a:pt x="304999" y="11747"/>
                </a:lnTo>
                <a:lnTo>
                  <a:pt x="304809" y="9715"/>
                </a:lnTo>
                <a:lnTo>
                  <a:pt x="301977" y="2578"/>
                </a:lnTo>
                <a:lnTo>
                  <a:pt x="29597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207321" y="1834643"/>
            <a:ext cx="305435" cy="787400"/>
          </a:xfrm>
          <a:custGeom>
            <a:avLst/>
            <a:gdLst/>
            <a:ahLst/>
            <a:cxnLst/>
            <a:rect l="l" t="t" r="r" b="b"/>
            <a:pathLst>
              <a:path w="305434" h="787400">
                <a:moveTo>
                  <a:pt x="295964" y="0"/>
                </a:moveTo>
                <a:lnTo>
                  <a:pt x="257198" y="22436"/>
                </a:lnTo>
                <a:lnTo>
                  <a:pt x="232356" y="52345"/>
                </a:lnTo>
                <a:lnTo>
                  <a:pt x="218650" y="88314"/>
                </a:lnTo>
                <a:lnTo>
                  <a:pt x="216321" y="113461"/>
                </a:lnTo>
                <a:lnTo>
                  <a:pt x="217162" y="125976"/>
                </a:lnTo>
                <a:lnTo>
                  <a:pt x="219318" y="138311"/>
                </a:lnTo>
                <a:lnTo>
                  <a:pt x="222773" y="150362"/>
                </a:lnTo>
                <a:lnTo>
                  <a:pt x="227509" y="162025"/>
                </a:lnTo>
                <a:lnTo>
                  <a:pt x="234078" y="175318"/>
                </a:lnTo>
                <a:lnTo>
                  <a:pt x="238899" y="188035"/>
                </a:lnTo>
                <a:lnTo>
                  <a:pt x="242057" y="200260"/>
                </a:lnTo>
                <a:lnTo>
                  <a:pt x="243634" y="212074"/>
                </a:lnTo>
                <a:lnTo>
                  <a:pt x="243711" y="223563"/>
                </a:lnTo>
                <a:lnTo>
                  <a:pt x="242372" y="234807"/>
                </a:lnTo>
                <a:lnTo>
                  <a:pt x="226384" y="273208"/>
                </a:lnTo>
                <a:lnTo>
                  <a:pt x="198279" y="299960"/>
                </a:lnTo>
                <a:lnTo>
                  <a:pt x="173819" y="312078"/>
                </a:lnTo>
                <a:lnTo>
                  <a:pt x="162007" y="318974"/>
                </a:lnTo>
                <a:lnTo>
                  <a:pt x="133227" y="345076"/>
                </a:lnTo>
                <a:lnTo>
                  <a:pt x="113059" y="383501"/>
                </a:lnTo>
                <a:lnTo>
                  <a:pt x="108159" y="419403"/>
                </a:lnTo>
                <a:lnTo>
                  <a:pt x="109012" y="431911"/>
                </a:lnTo>
                <a:lnTo>
                  <a:pt x="111183" y="444250"/>
                </a:lnTo>
                <a:lnTo>
                  <a:pt x="114655" y="456311"/>
                </a:lnTo>
                <a:lnTo>
                  <a:pt x="119409" y="467986"/>
                </a:lnTo>
                <a:lnTo>
                  <a:pt x="125964" y="481249"/>
                </a:lnTo>
                <a:lnTo>
                  <a:pt x="130774" y="493951"/>
                </a:lnTo>
                <a:lnTo>
                  <a:pt x="133920" y="506172"/>
                </a:lnTo>
                <a:lnTo>
                  <a:pt x="135484" y="517993"/>
                </a:lnTo>
                <a:lnTo>
                  <a:pt x="135547" y="529495"/>
                </a:lnTo>
                <a:lnTo>
                  <a:pt x="134189" y="540759"/>
                </a:lnTo>
                <a:lnTo>
                  <a:pt x="118222" y="579057"/>
                </a:lnTo>
                <a:lnTo>
                  <a:pt x="90125" y="605819"/>
                </a:lnTo>
                <a:lnTo>
                  <a:pt x="65668" y="617936"/>
                </a:lnTo>
                <a:lnTo>
                  <a:pt x="53856" y="624828"/>
                </a:lnTo>
                <a:lnTo>
                  <a:pt x="25072" y="650934"/>
                </a:lnTo>
                <a:lnTo>
                  <a:pt x="4893" y="689355"/>
                </a:lnTo>
                <a:lnTo>
                  <a:pt x="0" y="725254"/>
                </a:lnTo>
                <a:lnTo>
                  <a:pt x="853" y="737764"/>
                </a:lnTo>
                <a:lnTo>
                  <a:pt x="16462" y="783742"/>
                </a:lnTo>
                <a:lnTo>
                  <a:pt x="23968" y="786968"/>
                </a:lnTo>
                <a:lnTo>
                  <a:pt x="26749" y="786625"/>
                </a:lnTo>
                <a:lnTo>
                  <a:pt x="33099" y="771258"/>
                </a:lnTo>
                <a:lnTo>
                  <a:pt x="27623" y="759851"/>
                </a:lnTo>
                <a:lnTo>
                  <a:pt x="23696" y="747916"/>
                </a:lnTo>
                <a:lnTo>
                  <a:pt x="21343" y="735611"/>
                </a:lnTo>
                <a:lnTo>
                  <a:pt x="20587" y="723096"/>
                </a:lnTo>
                <a:lnTo>
                  <a:pt x="21451" y="710528"/>
                </a:lnTo>
                <a:lnTo>
                  <a:pt x="38144" y="667703"/>
                </a:lnTo>
                <a:lnTo>
                  <a:pt x="66243" y="640943"/>
                </a:lnTo>
                <a:lnTo>
                  <a:pt x="90699" y="628822"/>
                </a:lnTo>
                <a:lnTo>
                  <a:pt x="102514" y="621927"/>
                </a:lnTo>
                <a:lnTo>
                  <a:pt x="131301" y="595828"/>
                </a:lnTo>
                <a:lnTo>
                  <a:pt x="151463" y="557402"/>
                </a:lnTo>
                <a:lnTo>
                  <a:pt x="156367" y="521509"/>
                </a:lnTo>
                <a:lnTo>
                  <a:pt x="155512" y="509000"/>
                </a:lnTo>
                <a:lnTo>
                  <a:pt x="153339" y="496662"/>
                </a:lnTo>
                <a:lnTo>
                  <a:pt x="149865" y="484602"/>
                </a:lnTo>
                <a:lnTo>
                  <a:pt x="145108" y="472928"/>
                </a:lnTo>
                <a:lnTo>
                  <a:pt x="138555" y="459659"/>
                </a:lnTo>
                <a:lnTo>
                  <a:pt x="133746" y="446954"/>
                </a:lnTo>
                <a:lnTo>
                  <a:pt x="130599" y="434732"/>
                </a:lnTo>
                <a:lnTo>
                  <a:pt x="129034" y="422910"/>
                </a:lnTo>
                <a:lnTo>
                  <a:pt x="128969" y="411410"/>
                </a:lnTo>
                <a:lnTo>
                  <a:pt x="130322" y="400150"/>
                </a:lnTo>
                <a:lnTo>
                  <a:pt x="146293" y="361858"/>
                </a:lnTo>
                <a:lnTo>
                  <a:pt x="174385" y="335098"/>
                </a:lnTo>
                <a:lnTo>
                  <a:pt x="198841" y="322976"/>
                </a:lnTo>
                <a:lnTo>
                  <a:pt x="210655" y="316084"/>
                </a:lnTo>
                <a:lnTo>
                  <a:pt x="239446" y="289988"/>
                </a:lnTo>
                <a:lnTo>
                  <a:pt x="259629" y="251561"/>
                </a:lnTo>
                <a:lnTo>
                  <a:pt x="264523" y="215670"/>
                </a:lnTo>
                <a:lnTo>
                  <a:pt x="263671" y="203161"/>
                </a:lnTo>
                <a:lnTo>
                  <a:pt x="261501" y="190822"/>
                </a:lnTo>
                <a:lnTo>
                  <a:pt x="258031" y="178761"/>
                </a:lnTo>
                <a:lnTo>
                  <a:pt x="253277" y="167084"/>
                </a:lnTo>
                <a:lnTo>
                  <a:pt x="246724" y="153815"/>
                </a:lnTo>
                <a:lnTo>
                  <a:pt x="241915" y="141110"/>
                </a:lnTo>
                <a:lnTo>
                  <a:pt x="238768" y="128888"/>
                </a:lnTo>
                <a:lnTo>
                  <a:pt x="237201" y="117067"/>
                </a:lnTo>
                <a:lnTo>
                  <a:pt x="237134" y="105566"/>
                </a:lnTo>
                <a:lnTo>
                  <a:pt x="238484" y="94304"/>
                </a:lnTo>
                <a:lnTo>
                  <a:pt x="254455" y="56002"/>
                </a:lnTo>
                <a:lnTo>
                  <a:pt x="282555" y="29246"/>
                </a:lnTo>
                <a:lnTo>
                  <a:pt x="301552" y="19951"/>
                </a:lnTo>
                <a:lnTo>
                  <a:pt x="303902" y="17132"/>
                </a:lnTo>
                <a:lnTo>
                  <a:pt x="304994" y="11747"/>
                </a:lnTo>
                <a:lnTo>
                  <a:pt x="304803" y="9728"/>
                </a:lnTo>
                <a:lnTo>
                  <a:pt x="301971" y="2590"/>
                </a:lnTo>
                <a:lnTo>
                  <a:pt x="2959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155315" y="1817623"/>
            <a:ext cx="305435" cy="787400"/>
          </a:xfrm>
          <a:custGeom>
            <a:avLst/>
            <a:gdLst/>
            <a:ahLst/>
            <a:cxnLst/>
            <a:rect l="l" t="t" r="r" b="b"/>
            <a:pathLst>
              <a:path w="305434" h="787400">
                <a:moveTo>
                  <a:pt x="295958" y="0"/>
                </a:moveTo>
                <a:lnTo>
                  <a:pt x="257199" y="22440"/>
                </a:lnTo>
                <a:lnTo>
                  <a:pt x="232361" y="52350"/>
                </a:lnTo>
                <a:lnTo>
                  <a:pt x="218657" y="88321"/>
                </a:lnTo>
                <a:lnTo>
                  <a:pt x="216316" y="113466"/>
                </a:lnTo>
                <a:lnTo>
                  <a:pt x="217157" y="125978"/>
                </a:lnTo>
                <a:lnTo>
                  <a:pt x="219314" y="138311"/>
                </a:lnTo>
                <a:lnTo>
                  <a:pt x="222770" y="150360"/>
                </a:lnTo>
                <a:lnTo>
                  <a:pt x="227507" y="162021"/>
                </a:lnTo>
                <a:lnTo>
                  <a:pt x="234078" y="175314"/>
                </a:lnTo>
                <a:lnTo>
                  <a:pt x="238902" y="188031"/>
                </a:lnTo>
                <a:lnTo>
                  <a:pt x="242060" y="200254"/>
                </a:lnTo>
                <a:lnTo>
                  <a:pt x="243636" y="212068"/>
                </a:lnTo>
                <a:lnTo>
                  <a:pt x="243711" y="223555"/>
                </a:lnTo>
                <a:lnTo>
                  <a:pt x="242368" y="234799"/>
                </a:lnTo>
                <a:lnTo>
                  <a:pt x="226386" y="273206"/>
                </a:lnTo>
                <a:lnTo>
                  <a:pt x="198284" y="299956"/>
                </a:lnTo>
                <a:lnTo>
                  <a:pt x="173823" y="312076"/>
                </a:lnTo>
                <a:lnTo>
                  <a:pt x="162011" y="318974"/>
                </a:lnTo>
                <a:lnTo>
                  <a:pt x="133227" y="345081"/>
                </a:lnTo>
                <a:lnTo>
                  <a:pt x="113052" y="383501"/>
                </a:lnTo>
                <a:lnTo>
                  <a:pt x="108155" y="419411"/>
                </a:lnTo>
                <a:lnTo>
                  <a:pt x="109010" y="431920"/>
                </a:lnTo>
                <a:lnTo>
                  <a:pt x="111183" y="444258"/>
                </a:lnTo>
                <a:lnTo>
                  <a:pt x="114657" y="456318"/>
                </a:lnTo>
                <a:lnTo>
                  <a:pt x="119415" y="467992"/>
                </a:lnTo>
                <a:lnTo>
                  <a:pt x="125966" y="481260"/>
                </a:lnTo>
                <a:lnTo>
                  <a:pt x="130773" y="493965"/>
                </a:lnTo>
                <a:lnTo>
                  <a:pt x="133918" y="506188"/>
                </a:lnTo>
                <a:lnTo>
                  <a:pt x="135482" y="518010"/>
                </a:lnTo>
                <a:lnTo>
                  <a:pt x="135547" y="529510"/>
                </a:lnTo>
                <a:lnTo>
                  <a:pt x="134193" y="540771"/>
                </a:lnTo>
                <a:lnTo>
                  <a:pt x="118227" y="579055"/>
                </a:lnTo>
                <a:lnTo>
                  <a:pt x="90126" y="605815"/>
                </a:lnTo>
                <a:lnTo>
                  <a:pt x="65670" y="617933"/>
                </a:lnTo>
                <a:lnTo>
                  <a:pt x="53859" y="624826"/>
                </a:lnTo>
                <a:lnTo>
                  <a:pt x="25075" y="650931"/>
                </a:lnTo>
                <a:lnTo>
                  <a:pt x="4899" y="689355"/>
                </a:lnTo>
                <a:lnTo>
                  <a:pt x="0" y="725250"/>
                </a:lnTo>
                <a:lnTo>
                  <a:pt x="851" y="737760"/>
                </a:lnTo>
                <a:lnTo>
                  <a:pt x="16469" y="783755"/>
                </a:lnTo>
                <a:lnTo>
                  <a:pt x="23974" y="786980"/>
                </a:lnTo>
                <a:lnTo>
                  <a:pt x="26743" y="786637"/>
                </a:lnTo>
                <a:lnTo>
                  <a:pt x="33093" y="771270"/>
                </a:lnTo>
                <a:lnTo>
                  <a:pt x="27622" y="759866"/>
                </a:lnTo>
                <a:lnTo>
                  <a:pt x="23697" y="747933"/>
                </a:lnTo>
                <a:lnTo>
                  <a:pt x="21344" y="735630"/>
                </a:lnTo>
                <a:lnTo>
                  <a:pt x="20588" y="723115"/>
                </a:lnTo>
                <a:lnTo>
                  <a:pt x="21453" y="710545"/>
                </a:lnTo>
                <a:lnTo>
                  <a:pt x="38150" y="667696"/>
                </a:lnTo>
                <a:lnTo>
                  <a:pt x="66250" y="640944"/>
                </a:lnTo>
                <a:lnTo>
                  <a:pt x="90708" y="628825"/>
                </a:lnTo>
                <a:lnTo>
                  <a:pt x="102521" y="621928"/>
                </a:lnTo>
                <a:lnTo>
                  <a:pt x="131308" y="595822"/>
                </a:lnTo>
                <a:lnTo>
                  <a:pt x="151470" y="557402"/>
                </a:lnTo>
                <a:lnTo>
                  <a:pt x="156363" y="521507"/>
                </a:lnTo>
                <a:lnTo>
                  <a:pt x="155510" y="508998"/>
                </a:lnTo>
                <a:lnTo>
                  <a:pt x="153338" y="496661"/>
                </a:lnTo>
                <a:lnTo>
                  <a:pt x="149866" y="484601"/>
                </a:lnTo>
                <a:lnTo>
                  <a:pt x="145108" y="472927"/>
                </a:lnTo>
                <a:lnTo>
                  <a:pt x="138557" y="459659"/>
                </a:lnTo>
                <a:lnTo>
                  <a:pt x="133750" y="446953"/>
                </a:lnTo>
                <a:lnTo>
                  <a:pt x="130604" y="434730"/>
                </a:lnTo>
                <a:lnTo>
                  <a:pt x="129040" y="422909"/>
                </a:lnTo>
                <a:lnTo>
                  <a:pt x="128975" y="411409"/>
                </a:lnTo>
                <a:lnTo>
                  <a:pt x="130329" y="400148"/>
                </a:lnTo>
                <a:lnTo>
                  <a:pt x="146293" y="361856"/>
                </a:lnTo>
                <a:lnTo>
                  <a:pt x="174391" y="335100"/>
                </a:lnTo>
                <a:lnTo>
                  <a:pt x="198852" y="322980"/>
                </a:lnTo>
                <a:lnTo>
                  <a:pt x="210664" y="316086"/>
                </a:lnTo>
                <a:lnTo>
                  <a:pt x="239447" y="289984"/>
                </a:lnTo>
                <a:lnTo>
                  <a:pt x="259623" y="251561"/>
                </a:lnTo>
                <a:lnTo>
                  <a:pt x="264529" y="215666"/>
                </a:lnTo>
                <a:lnTo>
                  <a:pt x="263676" y="203157"/>
                </a:lnTo>
                <a:lnTo>
                  <a:pt x="261506" y="190818"/>
                </a:lnTo>
                <a:lnTo>
                  <a:pt x="258035" y="178758"/>
                </a:lnTo>
                <a:lnTo>
                  <a:pt x="253279" y="167083"/>
                </a:lnTo>
                <a:lnTo>
                  <a:pt x="246718" y="153817"/>
                </a:lnTo>
                <a:lnTo>
                  <a:pt x="241904" y="141114"/>
                </a:lnTo>
                <a:lnTo>
                  <a:pt x="238755" y="128894"/>
                </a:lnTo>
                <a:lnTo>
                  <a:pt x="237190" y="117075"/>
                </a:lnTo>
                <a:lnTo>
                  <a:pt x="237128" y="105576"/>
                </a:lnTo>
                <a:lnTo>
                  <a:pt x="238487" y="94316"/>
                </a:lnTo>
                <a:lnTo>
                  <a:pt x="254460" y="55998"/>
                </a:lnTo>
                <a:lnTo>
                  <a:pt x="282562" y="29245"/>
                </a:lnTo>
                <a:lnTo>
                  <a:pt x="301546" y="19951"/>
                </a:lnTo>
                <a:lnTo>
                  <a:pt x="303908" y="17132"/>
                </a:lnTo>
                <a:lnTo>
                  <a:pt x="305000" y="11747"/>
                </a:lnTo>
                <a:lnTo>
                  <a:pt x="304810" y="9728"/>
                </a:lnTo>
                <a:lnTo>
                  <a:pt x="301952" y="2590"/>
                </a:lnTo>
                <a:lnTo>
                  <a:pt x="29595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384111" y="3913125"/>
            <a:ext cx="224944" cy="83850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476196" y="2797193"/>
            <a:ext cx="782320" cy="782320"/>
          </a:xfrm>
          <a:custGeom>
            <a:avLst/>
            <a:gdLst/>
            <a:ahLst/>
            <a:cxnLst/>
            <a:rect l="l" t="t" r="r" b="b"/>
            <a:pathLst>
              <a:path w="782319" h="782320">
                <a:moveTo>
                  <a:pt x="231033" y="602449"/>
                </a:moveTo>
                <a:lnTo>
                  <a:pt x="199301" y="602449"/>
                </a:lnTo>
                <a:lnTo>
                  <a:pt x="331165" y="781964"/>
                </a:lnTo>
                <a:lnTo>
                  <a:pt x="379832" y="746213"/>
                </a:lnTo>
                <a:lnTo>
                  <a:pt x="336638" y="746213"/>
                </a:lnTo>
                <a:lnTo>
                  <a:pt x="231033" y="602449"/>
                </a:lnTo>
                <a:close/>
              </a:path>
              <a:path w="782319" h="782320">
                <a:moveTo>
                  <a:pt x="477073" y="35750"/>
                </a:moveTo>
                <a:lnTo>
                  <a:pt x="445350" y="35750"/>
                </a:lnTo>
                <a:lnTo>
                  <a:pt x="746226" y="445338"/>
                </a:lnTo>
                <a:lnTo>
                  <a:pt x="336638" y="746213"/>
                </a:lnTo>
                <a:lnTo>
                  <a:pt x="379832" y="746213"/>
                </a:lnTo>
                <a:lnTo>
                  <a:pt x="781964" y="450811"/>
                </a:lnTo>
                <a:lnTo>
                  <a:pt x="477073" y="35750"/>
                </a:lnTo>
                <a:close/>
              </a:path>
              <a:path w="782319" h="782320">
                <a:moveTo>
                  <a:pt x="450811" y="0"/>
                </a:moveTo>
                <a:lnTo>
                  <a:pt x="0" y="331165"/>
                </a:lnTo>
                <a:lnTo>
                  <a:pt x="146392" y="530428"/>
                </a:lnTo>
                <a:lnTo>
                  <a:pt x="74409" y="539280"/>
                </a:lnTo>
                <a:lnTo>
                  <a:pt x="165912" y="677176"/>
                </a:lnTo>
                <a:lnTo>
                  <a:pt x="199301" y="602449"/>
                </a:lnTo>
                <a:lnTo>
                  <a:pt x="231033" y="602449"/>
                </a:lnTo>
                <a:lnTo>
                  <a:pt x="211302" y="575589"/>
                </a:lnTo>
                <a:lnTo>
                  <a:pt x="233065" y="526846"/>
                </a:lnTo>
                <a:lnTo>
                  <a:pt x="175488" y="526846"/>
                </a:lnTo>
                <a:lnTo>
                  <a:pt x="35763" y="336638"/>
                </a:lnTo>
                <a:lnTo>
                  <a:pt x="445350" y="35750"/>
                </a:lnTo>
                <a:lnTo>
                  <a:pt x="477073" y="35750"/>
                </a:lnTo>
                <a:lnTo>
                  <a:pt x="450811" y="0"/>
                </a:lnTo>
                <a:close/>
              </a:path>
              <a:path w="782319" h="782320">
                <a:moveTo>
                  <a:pt x="236410" y="519353"/>
                </a:moveTo>
                <a:lnTo>
                  <a:pt x="175488" y="526846"/>
                </a:lnTo>
                <a:lnTo>
                  <a:pt x="233065" y="526846"/>
                </a:lnTo>
                <a:lnTo>
                  <a:pt x="236410" y="51935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429" y="4121928"/>
            <a:ext cx="119380" cy="170815"/>
          </a:xfrm>
          <a:custGeom>
            <a:avLst/>
            <a:gdLst/>
            <a:ahLst/>
            <a:cxnLst/>
            <a:rect l="l" t="t" r="r" b="b"/>
            <a:pathLst>
              <a:path w="119380" h="170814">
                <a:moveTo>
                  <a:pt x="97701" y="0"/>
                </a:moveTo>
                <a:lnTo>
                  <a:pt x="749" y="13411"/>
                </a:lnTo>
                <a:lnTo>
                  <a:pt x="0" y="170395"/>
                </a:lnTo>
                <a:lnTo>
                  <a:pt x="119024" y="153911"/>
                </a:lnTo>
                <a:lnTo>
                  <a:pt x="9770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13960" y="1766997"/>
            <a:ext cx="305435" cy="306070"/>
          </a:xfrm>
          <a:custGeom>
            <a:avLst/>
            <a:gdLst/>
            <a:ahLst/>
            <a:cxnLst/>
            <a:rect l="l" t="t" r="r" b="b"/>
            <a:pathLst>
              <a:path w="305434" h="306069">
                <a:moveTo>
                  <a:pt x="185094" y="178155"/>
                </a:moveTo>
                <a:lnTo>
                  <a:pt x="143168" y="178155"/>
                </a:lnTo>
                <a:lnTo>
                  <a:pt x="198718" y="294474"/>
                </a:lnTo>
                <a:lnTo>
                  <a:pt x="200877" y="299034"/>
                </a:lnTo>
                <a:lnTo>
                  <a:pt x="204712" y="302475"/>
                </a:lnTo>
                <a:lnTo>
                  <a:pt x="214237" y="305841"/>
                </a:lnTo>
                <a:lnTo>
                  <a:pt x="219368" y="305574"/>
                </a:lnTo>
                <a:lnTo>
                  <a:pt x="228500" y="301218"/>
                </a:lnTo>
                <a:lnTo>
                  <a:pt x="231941" y="297395"/>
                </a:lnTo>
                <a:lnTo>
                  <a:pt x="235307" y="287858"/>
                </a:lnTo>
                <a:lnTo>
                  <a:pt x="235040" y="282727"/>
                </a:lnTo>
                <a:lnTo>
                  <a:pt x="185094" y="178155"/>
                </a:lnTo>
                <a:close/>
              </a:path>
              <a:path w="305434" h="306069">
                <a:moveTo>
                  <a:pt x="89930" y="0"/>
                </a:moveTo>
                <a:lnTo>
                  <a:pt x="84799" y="279"/>
                </a:lnTo>
                <a:lnTo>
                  <a:pt x="80227" y="2451"/>
                </a:lnTo>
                <a:lnTo>
                  <a:pt x="71585" y="10833"/>
                </a:lnTo>
                <a:lnTo>
                  <a:pt x="69697" y="22490"/>
                </a:lnTo>
                <a:lnTo>
                  <a:pt x="126849" y="144005"/>
                </a:lnTo>
                <a:lnTo>
                  <a:pt x="10529" y="199555"/>
                </a:lnTo>
                <a:lnTo>
                  <a:pt x="1888" y="207937"/>
                </a:lnTo>
                <a:lnTo>
                  <a:pt x="0" y="219594"/>
                </a:lnTo>
                <a:lnTo>
                  <a:pt x="1614" y="224777"/>
                </a:lnTo>
                <a:lnTo>
                  <a:pt x="3798" y="229336"/>
                </a:lnTo>
                <a:lnTo>
                  <a:pt x="7621" y="232778"/>
                </a:lnTo>
                <a:lnTo>
                  <a:pt x="17146" y="236156"/>
                </a:lnTo>
                <a:lnTo>
                  <a:pt x="22290" y="235877"/>
                </a:lnTo>
                <a:lnTo>
                  <a:pt x="143168" y="178155"/>
                </a:lnTo>
                <a:lnTo>
                  <a:pt x="185094" y="178155"/>
                </a:lnTo>
                <a:lnTo>
                  <a:pt x="177306" y="161848"/>
                </a:lnTo>
                <a:lnTo>
                  <a:pt x="248830" y="127698"/>
                </a:lnTo>
                <a:lnTo>
                  <a:pt x="161012" y="127698"/>
                </a:lnTo>
                <a:lnTo>
                  <a:pt x="103290" y="6819"/>
                </a:lnTo>
                <a:lnTo>
                  <a:pt x="99455" y="3378"/>
                </a:lnTo>
                <a:lnTo>
                  <a:pt x="89930" y="0"/>
                </a:lnTo>
                <a:close/>
              </a:path>
              <a:path w="305434" h="306069">
                <a:moveTo>
                  <a:pt x="287021" y="69710"/>
                </a:moveTo>
                <a:lnTo>
                  <a:pt x="281878" y="69977"/>
                </a:lnTo>
                <a:lnTo>
                  <a:pt x="161012" y="127698"/>
                </a:lnTo>
                <a:lnTo>
                  <a:pt x="248830" y="127698"/>
                </a:lnTo>
                <a:lnTo>
                  <a:pt x="298197" y="104127"/>
                </a:lnTo>
                <a:lnTo>
                  <a:pt x="301639" y="100304"/>
                </a:lnTo>
                <a:lnTo>
                  <a:pt x="305004" y="90766"/>
                </a:lnTo>
                <a:lnTo>
                  <a:pt x="304725" y="85636"/>
                </a:lnTo>
                <a:lnTo>
                  <a:pt x="300369" y="76517"/>
                </a:lnTo>
                <a:lnTo>
                  <a:pt x="296559" y="73075"/>
                </a:lnTo>
                <a:lnTo>
                  <a:pt x="287021" y="6971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850627" y="4299868"/>
            <a:ext cx="715645" cy="643890"/>
          </a:xfrm>
          <a:custGeom>
            <a:avLst/>
            <a:gdLst/>
            <a:ahLst/>
            <a:cxnLst/>
            <a:rect l="l" t="t" r="r" b="b"/>
            <a:pathLst>
              <a:path w="715644" h="643889">
                <a:moveTo>
                  <a:pt x="44972" y="0"/>
                </a:moveTo>
                <a:lnTo>
                  <a:pt x="8968" y="18902"/>
                </a:lnTo>
                <a:lnTo>
                  <a:pt x="0" y="49756"/>
                </a:lnTo>
                <a:lnTo>
                  <a:pt x="2669" y="61934"/>
                </a:lnTo>
                <a:lnTo>
                  <a:pt x="351029" y="622312"/>
                </a:lnTo>
                <a:lnTo>
                  <a:pt x="359643" y="632477"/>
                </a:lnTo>
                <a:lnTo>
                  <a:pt x="370597" y="639596"/>
                </a:lnTo>
                <a:lnTo>
                  <a:pt x="383223" y="643291"/>
                </a:lnTo>
                <a:lnTo>
                  <a:pt x="398667" y="642048"/>
                </a:lnTo>
                <a:lnTo>
                  <a:pt x="411267" y="637840"/>
                </a:lnTo>
                <a:lnTo>
                  <a:pt x="421195" y="630966"/>
                </a:lnTo>
                <a:lnTo>
                  <a:pt x="429246" y="618159"/>
                </a:lnTo>
                <a:lnTo>
                  <a:pt x="382716" y="618147"/>
                </a:lnTo>
                <a:lnTo>
                  <a:pt x="376391" y="614654"/>
                </a:lnTo>
                <a:lnTo>
                  <a:pt x="24385" y="50228"/>
                </a:lnTo>
                <a:lnTo>
                  <a:pt x="24474" y="41592"/>
                </a:lnTo>
                <a:lnTo>
                  <a:pt x="31129" y="31648"/>
                </a:lnTo>
                <a:lnTo>
                  <a:pt x="34431" y="29032"/>
                </a:lnTo>
                <a:lnTo>
                  <a:pt x="41632" y="26314"/>
                </a:lnTo>
                <a:lnTo>
                  <a:pt x="45201" y="25971"/>
                </a:lnTo>
                <a:lnTo>
                  <a:pt x="199042" y="25971"/>
                </a:lnTo>
                <a:lnTo>
                  <a:pt x="44972" y="0"/>
                </a:lnTo>
                <a:close/>
              </a:path>
              <a:path w="715644" h="643889">
                <a:moveTo>
                  <a:pt x="199042" y="25971"/>
                </a:moveTo>
                <a:lnTo>
                  <a:pt x="45201" y="25971"/>
                </a:lnTo>
                <a:lnTo>
                  <a:pt x="679451" y="131762"/>
                </a:lnTo>
                <a:lnTo>
                  <a:pt x="685014" y="136055"/>
                </a:lnTo>
                <a:lnTo>
                  <a:pt x="689497" y="145973"/>
                </a:lnTo>
                <a:lnTo>
                  <a:pt x="689967" y="150164"/>
                </a:lnTo>
                <a:lnTo>
                  <a:pt x="688646" y="156641"/>
                </a:lnTo>
                <a:lnTo>
                  <a:pt x="687770" y="158864"/>
                </a:lnTo>
                <a:lnTo>
                  <a:pt x="402896" y="614667"/>
                </a:lnTo>
                <a:lnTo>
                  <a:pt x="396572" y="618159"/>
                </a:lnTo>
                <a:lnTo>
                  <a:pt x="429254" y="618147"/>
                </a:lnTo>
                <a:lnTo>
                  <a:pt x="708179" y="174459"/>
                </a:lnTo>
                <a:lnTo>
                  <a:pt x="713252" y="163046"/>
                </a:lnTo>
                <a:lnTo>
                  <a:pt x="715049" y="150789"/>
                </a:lnTo>
                <a:lnTo>
                  <a:pt x="713515" y="138485"/>
                </a:lnTo>
                <a:lnTo>
                  <a:pt x="706010" y="124542"/>
                </a:lnTo>
                <a:lnTo>
                  <a:pt x="697069" y="114605"/>
                </a:lnTo>
                <a:lnTo>
                  <a:pt x="686871" y="108290"/>
                </a:lnTo>
                <a:lnTo>
                  <a:pt x="199042" y="2597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293300" y="5506397"/>
            <a:ext cx="1714048" cy="39228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 txBox="1"/>
          <p:nvPr/>
        </p:nvSpPr>
        <p:spPr>
          <a:xfrm>
            <a:off x="4984564" y="3063717"/>
            <a:ext cx="154305" cy="2565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4984564" y="4587716"/>
            <a:ext cx="154305" cy="2565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>
                <a:solidFill>
                  <a:srgbClr val="FFFFFF"/>
                </a:solidFill>
                <a:latin typeface="Arial"/>
                <a:cs typeface="Arial"/>
              </a:rPr>
              <a:t>2</a:t>
            </a:r>
            <a:endParaRPr sz="1800">
              <a:latin typeface="Arial"/>
              <a:cs typeface="Arial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1462A9-A489-4FA1-8EA7-2DCBA2231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45" y="741771"/>
            <a:ext cx="7696199" cy="1110937"/>
          </a:xfrm>
        </p:spPr>
        <p:txBody>
          <a:bodyPr/>
          <a:lstStyle/>
          <a:p>
            <a:r>
              <a:rPr lang="ru-RU" sz="2000" dirty="0"/>
              <a:t>Показатель: «Эффективность системы выявления, поддержки и развития способностей и талантов у детей и молодежи» </a:t>
            </a:r>
            <a:r>
              <a:rPr lang="en-US" sz="2000" dirty="0"/>
              <a:t> (</a:t>
            </a:r>
            <a:r>
              <a:rPr lang="ru-RU" sz="2000" dirty="0"/>
              <a:t>постановление Правительства РФ от 03.04.2021 №542)</a:t>
            </a:r>
          </a:p>
        </p:txBody>
      </p:sp>
      <p:sp>
        <p:nvSpPr>
          <p:cNvPr id="28" name="Объект 27">
            <a:extLst>
              <a:ext uri="{FF2B5EF4-FFF2-40B4-BE49-F238E27FC236}">
                <a16:creationId xmlns:a16="http://schemas.microsoft.com/office/drawing/2014/main" id="{95EDD268-B4F4-4105-B556-3EB8A2DE5C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028841" y="1971989"/>
            <a:ext cx="7696199" cy="85411"/>
          </a:xfrm>
        </p:spPr>
        <p:txBody>
          <a:bodyPr/>
          <a:lstStyle/>
          <a:p>
            <a:pPr>
              <a:buFontTx/>
              <a:buChar char="-"/>
            </a:pPr>
            <a:endParaRPr lang="ru-RU" sz="2400" b="1" dirty="0">
              <a:solidFill>
                <a:srgbClr val="66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endParaRPr lang="ru-RU" sz="2400" b="1" dirty="0">
              <a:solidFill>
                <a:srgbClr val="66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38" name="Picture 14">
            <a:extLst>
              <a:ext uri="{FF2B5EF4-FFF2-40B4-BE49-F238E27FC236}">
                <a16:creationId xmlns:a16="http://schemas.microsoft.com/office/drawing/2014/main" id="{F29B45E3-36BB-40C7-8761-58FE8ADC81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6848" y="1719319"/>
            <a:ext cx="5055152" cy="1136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id="{501F2930-7F43-4EC2-98D4-58361D3EEFC8}"/>
              </a:ext>
            </a:extLst>
          </p:cNvPr>
          <p:cNvSpPr/>
          <p:nvPr/>
        </p:nvSpPr>
        <p:spPr>
          <a:xfrm>
            <a:off x="2971799" y="2986778"/>
            <a:ext cx="8123041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P1 - </a:t>
            </a:r>
            <a:r>
              <a:rPr lang="ru-RU" b="1" dirty="0"/>
              <a:t>доля детей в возрасте от 5 до 18 лет, охваченных услугами в сфере дополнительного образования в отчетном году; </a:t>
            </a:r>
            <a:endParaRPr lang="en-US" b="1" dirty="0"/>
          </a:p>
          <a:p>
            <a:endParaRPr lang="en-US" b="1" dirty="0"/>
          </a:p>
          <a:p>
            <a:r>
              <a:rPr lang="en-US" dirty="0"/>
              <a:t>P2 - </a:t>
            </a:r>
            <a:r>
              <a:rPr lang="ru-RU" dirty="0"/>
              <a:t>доля детей и молодежи в возрасте от 7 до 30 лет*, у которых выявлены выдающиеся способности и таланты с 2015 года до окончания отчетного года;</a:t>
            </a:r>
            <a:endParaRPr lang="en-US" dirty="0"/>
          </a:p>
          <a:p>
            <a:endParaRPr lang="en-US" dirty="0"/>
          </a:p>
          <a:p>
            <a:r>
              <a:rPr lang="ru-RU" dirty="0"/>
              <a:t> </a:t>
            </a:r>
            <a:r>
              <a:rPr lang="en-US" dirty="0"/>
              <a:t>P3 - </a:t>
            </a:r>
            <a:r>
              <a:rPr lang="ru-RU" dirty="0"/>
              <a:t>доля детей и молодежи в возрасте от 7 до 30 лет*, проявивших выдающиеся способности и получивших государственную поддержку в различных формах в отчетном году;</a:t>
            </a:r>
          </a:p>
          <a:p>
            <a:r>
              <a:rPr lang="ru-RU" dirty="0"/>
              <a:t> </a:t>
            </a:r>
            <a:r>
              <a:rPr lang="en-US" dirty="0"/>
              <a:t>m </a:t>
            </a:r>
            <a:r>
              <a:rPr lang="ru-RU" dirty="0"/>
              <a:t>- коэффициент учета данных, необходимых для расчета показателя P3 в отчетном году, принимающий следующие значения: 0 - если данных нет, 1 - если данные есть.</a:t>
            </a:r>
          </a:p>
        </p:txBody>
      </p:sp>
    </p:spTree>
    <p:extLst>
      <p:ext uri="{BB962C8B-B14F-4D97-AF65-F5344CB8AC3E}">
        <p14:creationId xmlns:p14="http://schemas.microsoft.com/office/powerpoint/2010/main" val="11891829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1262510" y="3634070"/>
            <a:ext cx="209550" cy="364490"/>
          </a:xfrm>
          <a:custGeom>
            <a:avLst/>
            <a:gdLst/>
            <a:ahLst/>
            <a:cxnLst/>
            <a:rect l="l" t="t" r="r" b="b"/>
            <a:pathLst>
              <a:path w="209550" h="364489">
                <a:moveTo>
                  <a:pt x="56337" y="0"/>
                </a:moveTo>
                <a:lnTo>
                  <a:pt x="0" y="25450"/>
                </a:lnTo>
                <a:lnTo>
                  <a:pt x="152933" y="364083"/>
                </a:lnTo>
                <a:lnTo>
                  <a:pt x="204688" y="340702"/>
                </a:lnTo>
                <a:lnTo>
                  <a:pt x="161759" y="340702"/>
                </a:lnTo>
                <a:lnTo>
                  <a:pt x="23367" y="34277"/>
                </a:lnTo>
                <a:lnTo>
                  <a:pt x="47523" y="23368"/>
                </a:lnTo>
                <a:lnTo>
                  <a:pt x="66890" y="23368"/>
                </a:lnTo>
                <a:lnTo>
                  <a:pt x="56337" y="0"/>
                </a:lnTo>
                <a:close/>
              </a:path>
              <a:path w="209550" h="364489">
                <a:moveTo>
                  <a:pt x="66890" y="23368"/>
                </a:moveTo>
                <a:lnTo>
                  <a:pt x="47523" y="23368"/>
                </a:lnTo>
                <a:lnTo>
                  <a:pt x="185902" y="329806"/>
                </a:lnTo>
                <a:lnTo>
                  <a:pt x="161759" y="340702"/>
                </a:lnTo>
                <a:lnTo>
                  <a:pt x="204688" y="340702"/>
                </a:lnTo>
                <a:lnTo>
                  <a:pt x="209270" y="338632"/>
                </a:lnTo>
                <a:lnTo>
                  <a:pt x="66890" y="2336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06035" y="2315128"/>
            <a:ext cx="307340" cy="186055"/>
          </a:xfrm>
          <a:custGeom>
            <a:avLst/>
            <a:gdLst/>
            <a:ahLst/>
            <a:cxnLst/>
            <a:rect l="l" t="t" r="r" b="b"/>
            <a:pathLst>
              <a:path w="307340" h="186055">
                <a:moveTo>
                  <a:pt x="306755" y="0"/>
                </a:moveTo>
                <a:lnTo>
                  <a:pt x="0" y="63512"/>
                </a:lnTo>
                <a:lnTo>
                  <a:pt x="148272" y="186004"/>
                </a:lnTo>
                <a:lnTo>
                  <a:pt x="30675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097159" y="3715474"/>
            <a:ext cx="89535" cy="89535"/>
          </a:xfrm>
          <a:custGeom>
            <a:avLst/>
            <a:gdLst/>
            <a:ahLst/>
            <a:cxnLst/>
            <a:rect l="l" t="t" r="r" b="b"/>
            <a:pathLst>
              <a:path w="89534" h="89535">
                <a:moveTo>
                  <a:pt x="40179" y="0"/>
                </a:moveTo>
                <a:lnTo>
                  <a:pt x="7095" y="20126"/>
                </a:lnTo>
                <a:lnTo>
                  <a:pt x="0" y="40235"/>
                </a:lnTo>
                <a:lnTo>
                  <a:pt x="55" y="52209"/>
                </a:lnTo>
                <a:lnTo>
                  <a:pt x="28786" y="86467"/>
                </a:lnTo>
                <a:lnTo>
                  <a:pt x="49100" y="89158"/>
                </a:lnTo>
                <a:lnTo>
                  <a:pt x="58846" y="87062"/>
                </a:lnTo>
                <a:lnTo>
                  <a:pt x="86816" y="59680"/>
                </a:lnTo>
                <a:lnTo>
                  <a:pt x="89284" y="48932"/>
                </a:lnTo>
                <a:lnTo>
                  <a:pt x="89233" y="36961"/>
                </a:lnTo>
                <a:lnTo>
                  <a:pt x="60497" y="2688"/>
                </a:lnTo>
                <a:lnTo>
                  <a:pt x="4017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947" y="2856193"/>
            <a:ext cx="27305" cy="56515"/>
          </a:xfrm>
          <a:custGeom>
            <a:avLst/>
            <a:gdLst/>
            <a:ahLst/>
            <a:cxnLst/>
            <a:rect l="l" t="t" r="r" b="b"/>
            <a:pathLst>
              <a:path w="27305" h="56514">
                <a:moveTo>
                  <a:pt x="279" y="0"/>
                </a:moveTo>
                <a:lnTo>
                  <a:pt x="0" y="55918"/>
                </a:lnTo>
                <a:lnTo>
                  <a:pt x="2298" y="55892"/>
                </a:lnTo>
                <a:lnTo>
                  <a:pt x="3467" y="55702"/>
                </a:lnTo>
                <a:lnTo>
                  <a:pt x="15537" y="50578"/>
                </a:lnTo>
                <a:lnTo>
                  <a:pt x="23759" y="40918"/>
                </a:lnTo>
                <a:lnTo>
                  <a:pt x="26896" y="28454"/>
                </a:lnTo>
                <a:lnTo>
                  <a:pt x="25654" y="18275"/>
                </a:lnTo>
                <a:lnTo>
                  <a:pt x="27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1917" y="3224581"/>
            <a:ext cx="55880" cy="55880"/>
          </a:xfrm>
          <a:custGeom>
            <a:avLst/>
            <a:gdLst/>
            <a:ahLst/>
            <a:cxnLst/>
            <a:rect l="l" t="t" r="r" b="b"/>
            <a:pathLst>
              <a:path w="55880" h="55879">
                <a:moveTo>
                  <a:pt x="31114" y="0"/>
                </a:moveTo>
                <a:lnTo>
                  <a:pt x="15413" y="4306"/>
                </a:lnTo>
                <a:lnTo>
                  <a:pt x="5053" y="12244"/>
                </a:lnTo>
                <a:lnTo>
                  <a:pt x="0" y="22653"/>
                </a:lnTo>
                <a:lnTo>
                  <a:pt x="3998" y="39008"/>
                </a:lnTo>
                <a:lnTo>
                  <a:pt x="11600" y="49780"/>
                </a:lnTo>
                <a:lnTo>
                  <a:pt x="21680" y="55155"/>
                </a:lnTo>
                <a:lnTo>
                  <a:pt x="32147" y="55499"/>
                </a:lnTo>
                <a:lnTo>
                  <a:pt x="44218" y="50377"/>
                </a:lnTo>
                <a:lnTo>
                  <a:pt x="52440" y="40721"/>
                </a:lnTo>
                <a:lnTo>
                  <a:pt x="55577" y="28254"/>
                </a:lnTo>
                <a:lnTo>
                  <a:pt x="50822" y="13905"/>
                </a:lnTo>
                <a:lnTo>
                  <a:pt x="42236" y="4373"/>
                </a:lnTo>
                <a:lnTo>
                  <a:pt x="3111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47817" y="3206277"/>
            <a:ext cx="33655" cy="53975"/>
          </a:xfrm>
          <a:custGeom>
            <a:avLst/>
            <a:gdLst/>
            <a:ahLst/>
            <a:cxnLst/>
            <a:rect l="l" t="t" r="r" b="b"/>
            <a:pathLst>
              <a:path w="33655" h="53975">
                <a:moveTo>
                  <a:pt x="27096" y="0"/>
                </a:moveTo>
                <a:lnTo>
                  <a:pt x="23426" y="609"/>
                </a:lnTo>
                <a:lnTo>
                  <a:pt x="11354" y="5734"/>
                </a:lnTo>
                <a:lnTo>
                  <a:pt x="3134" y="15396"/>
                </a:lnTo>
                <a:lnTo>
                  <a:pt x="0" y="27869"/>
                </a:lnTo>
                <a:lnTo>
                  <a:pt x="388" y="32931"/>
                </a:lnTo>
                <a:lnTo>
                  <a:pt x="5792" y="45380"/>
                </a:lnTo>
                <a:lnTo>
                  <a:pt x="16018" y="53642"/>
                </a:lnTo>
                <a:lnTo>
                  <a:pt x="22661" y="42495"/>
                </a:lnTo>
                <a:lnTo>
                  <a:pt x="27503" y="30719"/>
                </a:lnTo>
                <a:lnTo>
                  <a:pt x="30934" y="18462"/>
                </a:lnTo>
                <a:lnTo>
                  <a:pt x="33345" y="5870"/>
                </a:lnTo>
                <a:lnTo>
                  <a:pt x="30691" y="139"/>
                </a:lnTo>
                <a:lnTo>
                  <a:pt x="2709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620" y="3141105"/>
            <a:ext cx="20955" cy="52705"/>
          </a:xfrm>
          <a:custGeom>
            <a:avLst/>
            <a:gdLst/>
            <a:ahLst/>
            <a:cxnLst/>
            <a:rect l="l" t="t" r="r" b="b"/>
            <a:pathLst>
              <a:path w="20955" h="52705">
                <a:moveTo>
                  <a:pt x="4779" y="0"/>
                </a:moveTo>
                <a:lnTo>
                  <a:pt x="0" y="52185"/>
                </a:lnTo>
                <a:lnTo>
                  <a:pt x="11360" y="46042"/>
                </a:lnTo>
                <a:lnTo>
                  <a:pt x="18660" y="35766"/>
                </a:lnTo>
                <a:lnTo>
                  <a:pt x="20656" y="23022"/>
                </a:lnTo>
                <a:lnTo>
                  <a:pt x="20358" y="20600"/>
                </a:lnTo>
                <a:lnTo>
                  <a:pt x="14964" y="8215"/>
                </a:lnTo>
                <a:lnTo>
                  <a:pt x="477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8689" y="3120834"/>
            <a:ext cx="55880" cy="55880"/>
          </a:xfrm>
          <a:custGeom>
            <a:avLst/>
            <a:gdLst/>
            <a:ahLst/>
            <a:cxnLst/>
            <a:rect l="l" t="t" r="r" b="b"/>
            <a:pathLst>
              <a:path w="55880" h="55880">
                <a:moveTo>
                  <a:pt x="23429" y="0"/>
                </a:moveTo>
                <a:lnTo>
                  <a:pt x="11359" y="5121"/>
                </a:lnTo>
                <a:lnTo>
                  <a:pt x="3136" y="14777"/>
                </a:lnTo>
                <a:lnTo>
                  <a:pt x="0" y="27244"/>
                </a:lnTo>
                <a:lnTo>
                  <a:pt x="4753" y="41590"/>
                </a:lnTo>
                <a:lnTo>
                  <a:pt x="13337" y="51120"/>
                </a:lnTo>
                <a:lnTo>
                  <a:pt x="24455" y="55491"/>
                </a:lnTo>
                <a:lnTo>
                  <a:pt x="40161" y="51192"/>
                </a:lnTo>
                <a:lnTo>
                  <a:pt x="50523" y="43262"/>
                </a:lnTo>
                <a:lnTo>
                  <a:pt x="55579" y="32858"/>
                </a:lnTo>
                <a:lnTo>
                  <a:pt x="51581" y="16498"/>
                </a:lnTo>
                <a:lnTo>
                  <a:pt x="43981" y="5723"/>
                </a:lnTo>
                <a:lnTo>
                  <a:pt x="33904" y="345"/>
                </a:lnTo>
                <a:lnTo>
                  <a:pt x="2342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344" y="3434713"/>
            <a:ext cx="15875" cy="29209"/>
          </a:xfrm>
          <a:custGeom>
            <a:avLst/>
            <a:gdLst/>
            <a:ahLst/>
            <a:cxnLst/>
            <a:rect l="l" t="t" r="r" b="b"/>
            <a:pathLst>
              <a:path w="15875" h="29210">
                <a:moveTo>
                  <a:pt x="139" y="0"/>
                </a:moveTo>
                <a:lnTo>
                  <a:pt x="0" y="28689"/>
                </a:lnTo>
                <a:lnTo>
                  <a:pt x="5334" y="25704"/>
                </a:lnTo>
                <a:lnTo>
                  <a:pt x="10693" y="22783"/>
                </a:lnTo>
                <a:lnTo>
                  <a:pt x="15824" y="19532"/>
                </a:lnTo>
                <a:lnTo>
                  <a:pt x="13919" y="10629"/>
                </a:lnTo>
                <a:lnTo>
                  <a:pt x="7899" y="3581"/>
                </a:lnTo>
                <a:lnTo>
                  <a:pt x="13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812" y="3328460"/>
            <a:ext cx="53975" cy="55880"/>
          </a:xfrm>
          <a:custGeom>
            <a:avLst/>
            <a:gdLst/>
            <a:ahLst/>
            <a:cxnLst/>
            <a:rect l="l" t="t" r="r" b="b"/>
            <a:pathLst>
              <a:path w="53975" h="55879">
                <a:moveTo>
                  <a:pt x="28903" y="0"/>
                </a:moveTo>
                <a:lnTo>
                  <a:pt x="12672" y="3771"/>
                </a:lnTo>
                <a:lnTo>
                  <a:pt x="3296" y="10574"/>
                </a:lnTo>
                <a:lnTo>
                  <a:pt x="0" y="39691"/>
                </a:lnTo>
                <a:lnTo>
                  <a:pt x="7781" y="49641"/>
                </a:lnTo>
                <a:lnTo>
                  <a:pt x="19029" y="55166"/>
                </a:lnTo>
                <a:lnTo>
                  <a:pt x="29921" y="55502"/>
                </a:lnTo>
                <a:lnTo>
                  <a:pt x="41994" y="50379"/>
                </a:lnTo>
                <a:lnTo>
                  <a:pt x="50218" y="40720"/>
                </a:lnTo>
                <a:lnTo>
                  <a:pt x="53360" y="28250"/>
                </a:lnTo>
                <a:lnTo>
                  <a:pt x="48601" y="13906"/>
                </a:lnTo>
                <a:lnTo>
                  <a:pt x="40017" y="4374"/>
                </a:lnTo>
                <a:lnTo>
                  <a:pt x="2890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10489" y="3309861"/>
            <a:ext cx="36830" cy="50800"/>
          </a:xfrm>
          <a:custGeom>
            <a:avLst/>
            <a:gdLst/>
            <a:ahLst/>
            <a:cxnLst/>
            <a:rect l="l" t="t" r="r" b="b"/>
            <a:pathLst>
              <a:path w="36830" h="50800">
                <a:moveTo>
                  <a:pt x="28820" y="0"/>
                </a:moveTo>
                <a:lnTo>
                  <a:pt x="23423" y="914"/>
                </a:lnTo>
                <a:lnTo>
                  <a:pt x="11352" y="6035"/>
                </a:lnTo>
                <a:lnTo>
                  <a:pt x="3133" y="15703"/>
                </a:lnTo>
                <a:lnTo>
                  <a:pt x="0" y="28186"/>
                </a:lnTo>
                <a:lnTo>
                  <a:pt x="385" y="33223"/>
                </a:lnTo>
                <a:lnTo>
                  <a:pt x="1566" y="40284"/>
                </a:lnTo>
                <a:lnTo>
                  <a:pt x="5313" y="46253"/>
                </a:lnTo>
                <a:lnTo>
                  <a:pt x="10481" y="50418"/>
                </a:lnTo>
                <a:lnTo>
                  <a:pt x="17617" y="39912"/>
                </a:lnTo>
                <a:lnTo>
                  <a:pt x="24363" y="29147"/>
                </a:lnTo>
                <a:lnTo>
                  <a:pt x="30720" y="18139"/>
                </a:lnTo>
                <a:lnTo>
                  <a:pt x="36688" y="6901"/>
                </a:lnTo>
                <a:lnTo>
                  <a:pt x="34103" y="723"/>
                </a:lnTo>
                <a:lnTo>
                  <a:pt x="2882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9558" y="3034780"/>
            <a:ext cx="55880" cy="55880"/>
          </a:xfrm>
          <a:custGeom>
            <a:avLst/>
            <a:gdLst/>
            <a:ahLst/>
            <a:cxnLst/>
            <a:rect l="l" t="t" r="r" b="b"/>
            <a:pathLst>
              <a:path w="55880" h="55880">
                <a:moveTo>
                  <a:pt x="23429" y="0"/>
                </a:moveTo>
                <a:lnTo>
                  <a:pt x="11359" y="5121"/>
                </a:lnTo>
                <a:lnTo>
                  <a:pt x="3136" y="14777"/>
                </a:lnTo>
                <a:lnTo>
                  <a:pt x="0" y="27244"/>
                </a:lnTo>
                <a:lnTo>
                  <a:pt x="4751" y="41590"/>
                </a:lnTo>
                <a:lnTo>
                  <a:pt x="13333" y="51125"/>
                </a:lnTo>
                <a:lnTo>
                  <a:pt x="24448" y="55501"/>
                </a:lnTo>
                <a:lnTo>
                  <a:pt x="40152" y="51197"/>
                </a:lnTo>
                <a:lnTo>
                  <a:pt x="50517" y="43266"/>
                </a:lnTo>
                <a:lnTo>
                  <a:pt x="55577" y="32867"/>
                </a:lnTo>
                <a:lnTo>
                  <a:pt x="51580" y="16503"/>
                </a:lnTo>
                <a:lnTo>
                  <a:pt x="43982" y="5726"/>
                </a:lnTo>
                <a:lnTo>
                  <a:pt x="33908" y="346"/>
                </a:lnTo>
                <a:lnTo>
                  <a:pt x="2342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16019" y="3015898"/>
            <a:ext cx="50800" cy="57150"/>
          </a:xfrm>
          <a:custGeom>
            <a:avLst/>
            <a:gdLst/>
            <a:ahLst/>
            <a:cxnLst/>
            <a:rect l="l" t="t" r="r" b="b"/>
            <a:pathLst>
              <a:path w="50800" h="57150">
                <a:moveTo>
                  <a:pt x="29678" y="0"/>
                </a:moveTo>
                <a:lnTo>
                  <a:pt x="23429" y="1054"/>
                </a:lnTo>
                <a:lnTo>
                  <a:pt x="11359" y="6175"/>
                </a:lnTo>
                <a:lnTo>
                  <a:pt x="3136" y="15832"/>
                </a:lnTo>
                <a:lnTo>
                  <a:pt x="0" y="28298"/>
                </a:lnTo>
                <a:lnTo>
                  <a:pt x="4751" y="42645"/>
                </a:lnTo>
                <a:lnTo>
                  <a:pt x="13333" y="52179"/>
                </a:lnTo>
                <a:lnTo>
                  <a:pt x="24448" y="56556"/>
                </a:lnTo>
                <a:lnTo>
                  <a:pt x="40731" y="52680"/>
                </a:lnTo>
                <a:lnTo>
                  <a:pt x="50298" y="45654"/>
                </a:lnTo>
                <a:lnTo>
                  <a:pt x="49223" y="30855"/>
                </a:lnTo>
                <a:lnTo>
                  <a:pt x="46464" y="18521"/>
                </a:lnTo>
                <a:lnTo>
                  <a:pt x="42603" y="7691"/>
                </a:lnTo>
                <a:lnTo>
                  <a:pt x="35786" y="1143"/>
                </a:lnTo>
                <a:lnTo>
                  <a:pt x="2967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6881" y="2930898"/>
            <a:ext cx="55880" cy="55880"/>
          </a:xfrm>
          <a:custGeom>
            <a:avLst/>
            <a:gdLst/>
            <a:ahLst/>
            <a:cxnLst/>
            <a:rect l="l" t="t" r="r" b="b"/>
            <a:pathLst>
              <a:path w="55880" h="55880">
                <a:moveTo>
                  <a:pt x="23438" y="0"/>
                </a:moveTo>
                <a:lnTo>
                  <a:pt x="11365" y="5122"/>
                </a:lnTo>
                <a:lnTo>
                  <a:pt x="3141" y="14782"/>
                </a:lnTo>
                <a:lnTo>
                  <a:pt x="0" y="27252"/>
                </a:lnTo>
                <a:lnTo>
                  <a:pt x="4758" y="41596"/>
                </a:lnTo>
                <a:lnTo>
                  <a:pt x="13342" y="51128"/>
                </a:lnTo>
                <a:lnTo>
                  <a:pt x="24456" y="55502"/>
                </a:lnTo>
                <a:lnTo>
                  <a:pt x="40163" y="51195"/>
                </a:lnTo>
                <a:lnTo>
                  <a:pt x="50526" y="43260"/>
                </a:lnTo>
                <a:lnTo>
                  <a:pt x="55584" y="32855"/>
                </a:lnTo>
                <a:lnTo>
                  <a:pt x="51579" y="16492"/>
                </a:lnTo>
                <a:lnTo>
                  <a:pt x="43975" y="5720"/>
                </a:lnTo>
                <a:lnTo>
                  <a:pt x="33895" y="346"/>
                </a:lnTo>
                <a:lnTo>
                  <a:pt x="2343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4912" y="3498737"/>
            <a:ext cx="383540" cy="312420"/>
          </a:xfrm>
          <a:custGeom>
            <a:avLst/>
            <a:gdLst/>
            <a:ahLst/>
            <a:cxnLst/>
            <a:rect l="l" t="t" r="r" b="b"/>
            <a:pathLst>
              <a:path w="383540" h="312420">
                <a:moveTo>
                  <a:pt x="198275" y="0"/>
                </a:moveTo>
                <a:lnTo>
                  <a:pt x="149414" y="6739"/>
                </a:lnTo>
                <a:lnTo>
                  <a:pt x="99002" y="28823"/>
                </a:lnTo>
                <a:lnTo>
                  <a:pt x="58886" y="61495"/>
                </a:lnTo>
                <a:lnTo>
                  <a:pt x="28837" y="100504"/>
                </a:lnTo>
                <a:lnTo>
                  <a:pt x="9234" y="144030"/>
                </a:lnTo>
                <a:lnTo>
                  <a:pt x="455" y="190249"/>
                </a:lnTo>
                <a:lnTo>
                  <a:pt x="0" y="205940"/>
                </a:lnTo>
                <a:lnTo>
                  <a:pt x="803" y="221659"/>
                </a:lnTo>
                <a:lnTo>
                  <a:pt x="10905" y="268320"/>
                </a:lnTo>
                <a:lnTo>
                  <a:pt x="32258" y="307514"/>
                </a:lnTo>
                <a:lnTo>
                  <a:pt x="43093" y="312208"/>
                </a:lnTo>
                <a:lnTo>
                  <a:pt x="54994" y="311916"/>
                </a:lnTo>
                <a:lnTo>
                  <a:pt x="72730" y="272345"/>
                </a:lnTo>
                <a:lnTo>
                  <a:pt x="67107" y="260878"/>
                </a:lnTo>
                <a:lnTo>
                  <a:pt x="62525" y="249118"/>
                </a:lnTo>
                <a:lnTo>
                  <a:pt x="58987" y="237116"/>
                </a:lnTo>
                <a:lnTo>
                  <a:pt x="56499" y="224928"/>
                </a:lnTo>
                <a:lnTo>
                  <a:pt x="55065" y="212606"/>
                </a:lnTo>
                <a:lnTo>
                  <a:pt x="54691" y="200203"/>
                </a:lnTo>
                <a:lnTo>
                  <a:pt x="55380" y="187774"/>
                </a:lnTo>
                <a:lnTo>
                  <a:pt x="64398" y="150011"/>
                </a:lnTo>
                <a:lnTo>
                  <a:pt x="83138" y="115252"/>
                </a:lnTo>
                <a:lnTo>
                  <a:pt x="109423" y="87508"/>
                </a:lnTo>
                <a:lnTo>
                  <a:pt x="142919" y="67205"/>
                </a:lnTo>
                <a:lnTo>
                  <a:pt x="191154" y="55264"/>
                </a:lnTo>
                <a:lnTo>
                  <a:pt x="203577" y="54913"/>
                </a:lnTo>
                <a:lnTo>
                  <a:pt x="340282" y="54913"/>
                </a:lnTo>
                <a:lnTo>
                  <a:pt x="339355" y="53990"/>
                </a:lnTo>
                <a:lnTo>
                  <a:pt x="308635" y="30466"/>
                </a:lnTo>
                <a:lnTo>
                  <a:pt x="273634" y="13156"/>
                </a:lnTo>
                <a:lnTo>
                  <a:pt x="235912" y="2979"/>
                </a:lnTo>
                <a:lnTo>
                  <a:pt x="210764" y="219"/>
                </a:lnTo>
                <a:lnTo>
                  <a:pt x="198275" y="0"/>
                </a:lnTo>
                <a:close/>
              </a:path>
              <a:path w="383540" h="312420">
                <a:moveTo>
                  <a:pt x="340282" y="54913"/>
                </a:moveTo>
                <a:lnTo>
                  <a:pt x="203577" y="54913"/>
                </a:lnTo>
                <a:lnTo>
                  <a:pt x="216034" y="55629"/>
                </a:lnTo>
                <a:lnTo>
                  <a:pt x="228468" y="57415"/>
                </a:lnTo>
                <a:lnTo>
                  <a:pt x="266088" y="70050"/>
                </a:lnTo>
                <a:lnTo>
                  <a:pt x="298519" y="91449"/>
                </a:lnTo>
                <a:lnTo>
                  <a:pt x="323770" y="120179"/>
                </a:lnTo>
                <a:lnTo>
                  <a:pt x="330470" y="131237"/>
                </a:lnTo>
                <a:lnTo>
                  <a:pt x="338599" y="140643"/>
                </a:lnTo>
                <a:lnTo>
                  <a:pt x="349363" y="145511"/>
                </a:lnTo>
                <a:lnTo>
                  <a:pt x="361153" y="145418"/>
                </a:lnTo>
                <a:lnTo>
                  <a:pt x="374754" y="137007"/>
                </a:lnTo>
                <a:lnTo>
                  <a:pt x="380607" y="128520"/>
                </a:lnTo>
                <a:lnTo>
                  <a:pt x="383397" y="120690"/>
                </a:lnTo>
                <a:lnTo>
                  <a:pt x="383004" y="112587"/>
                </a:lnTo>
                <a:lnTo>
                  <a:pt x="357067" y="72798"/>
                </a:lnTo>
                <a:lnTo>
                  <a:pt x="348521" y="63114"/>
                </a:lnTo>
                <a:lnTo>
                  <a:pt x="340282" y="5491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437623" y="2789623"/>
            <a:ext cx="332740" cy="370840"/>
          </a:xfrm>
          <a:custGeom>
            <a:avLst/>
            <a:gdLst/>
            <a:ahLst/>
            <a:cxnLst/>
            <a:rect l="l" t="t" r="r" b="b"/>
            <a:pathLst>
              <a:path w="332739" h="370839">
                <a:moveTo>
                  <a:pt x="97068" y="0"/>
                </a:moveTo>
                <a:lnTo>
                  <a:pt x="62303" y="23150"/>
                </a:lnTo>
                <a:lnTo>
                  <a:pt x="36828" y="52536"/>
                </a:lnTo>
                <a:lnTo>
                  <a:pt x="17609" y="86118"/>
                </a:lnTo>
                <a:lnTo>
                  <a:pt x="5120" y="123117"/>
                </a:lnTo>
                <a:lnTo>
                  <a:pt x="57" y="162090"/>
                </a:lnTo>
                <a:lnTo>
                  <a:pt x="0" y="174918"/>
                </a:lnTo>
                <a:lnTo>
                  <a:pt x="719" y="187598"/>
                </a:lnTo>
                <a:lnTo>
                  <a:pt x="11212" y="236387"/>
                </a:lnTo>
                <a:lnTo>
                  <a:pt x="33503" y="281033"/>
                </a:lnTo>
                <a:lnTo>
                  <a:pt x="68889" y="319585"/>
                </a:lnTo>
                <a:lnTo>
                  <a:pt x="109915" y="347486"/>
                </a:lnTo>
                <a:lnTo>
                  <a:pt x="154712" y="364583"/>
                </a:lnTo>
                <a:lnTo>
                  <a:pt x="201410" y="370721"/>
                </a:lnTo>
                <a:lnTo>
                  <a:pt x="217075" y="370305"/>
                </a:lnTo>
                <a:lnTo>
                  <a:pt x="263398" y="361589"/>
                </a:lnTo>
                <a:lnTo>
                  <a:pt x="307258" y="341554"/>
                </a:lnTo>
                <a:lnTo>
                  <a:pt x="330974" y="316188"/>
                </a:lnTo>
                <a:lnTo>
                  <a:pt x="206246" y="316188"/>
                </a:lnTo>
                <a:lnTo>
                  <a:pt x="193569" y="316001"/>
                </a:lnTo>
                <a:lnTo>
                  <a:pt x="154821" y="308408"/>
                </a:lnTo>
                <a:lnTo>
                  <a:pt x="119973" y="291363"/>
                </a:lnTo>
                <a:lnTo>
                  <a:pt x="91076" y="265929"/>
                </a:lnTo>
                <a:lnTo>
                  <a:pt x="68914" y="229444"/>
                </a:lnTo>
                <a:lnTo>
                  <a:pt x="55571" y="182337"/>
                </a:lnTo>
                <a:lnTo>
                  <a:pt x="54889" y="170728"/>
                </a:lnTo>
                <a:lnTo>
                  <a:pt x="55195" y="159155"/>
                </a:lnTo>
                <a:lnTo>
                  <a:pt x="67483" y="109688"/>
                </a:lnTo>
                <a:lnTo>
                  <a:pt x="87595" y="76757"/>
                </a:lnTo>
                <a:lnTo>
                  <a:pt x="117413" y="47092"/>
                </a:lnTo>
                <a:lnTo>
                  <a:pt x="123979" y="36152"/>
                </a:lnTo>
                <a:lnTo>
                  <a:pt x="125825" y="25748"/>
                </a:lnTo>
                <a:lnTo>
                  <a:pt x="123446" y="16263"/>
                </a:lnTo>
                <a:lnTo>
                  <a:pt x="116816" y="6527"/>
                </a:lnTo>
                <a:lnTo>
                  <a:pt x="110860" y="2895"/>
                </a:lnTo>
                <a:lnTo>
                  <a:pt x="97068" y="0"/>
                </a:lnTo>
                <a:close/>
              </a:path>
              <a:path w="332739" h="370839">
                <a:moveTo>
                  <a:pt x="298959" y="283306"/>
                </a:moveTo>
                <a:lnTo>
                  <a:pt x="289053" y="287486"/>
                </a:lnTo>
                <a:lnTo>
                  <a:pt x="288495" y="287883"/>
                </a:lnTo>
                <a:lnTo>
                  <a:pt x="277734" y="295057"/>
                </a:lnTo>
                <a:lnTo>
                  <a:pt x="231185" y="313319"/>
                </a:lnTo>
                <a:lnTo>
                  <a:pt x="206246" y="316188"/>
                </a:lnTo>
                <a:lnTo>
                  <a:pt x="330974" y="316188"/>
                </a:lnTo>
                <a:lnTo>
                  <a:pt x="332223" y="311779"/>
                </a:lnTo>
                <a:lnTo>
                  <a:pt x="330371" y="300033"/>
                </a:lnTo>
                <a:lnTo>
                  <a:pt x="320495" y="289212"/>
                </a:lnTo>
                <a:lnTo>
                  <a:pt x="309732" y="283759"/>
                </a:lnTo>
                <a:lnTo>
                  <a:pt x="298959" y="28330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259109" y="1852709"/>
            <a:ext cx="305435" cy="787400"/>
          </a:xfrm>
          <a:custGeom>
            <a:avLst/>
            <a:gdLst/>
            <a:ahLst/>
            <a:cxnLst/>
            <a:rect l="l" t="t" r="r" b="b"/>
            <a:pathLst>
              <a:path w="305434" h="787400">
                <a:moveTo>
                  <a:pt x="295970" y="0"/>
                </a:moveTo>
                <a:lnTo>
                  <a:pt x="257201" y="22438"/>
                </a:lnTo>
                <a:lnTo>
                  <a:pt x="232358" y="52345"/>
                </a:lnTo>
                <a:lnTo>
                  <a:pt x="218656" y="88314"/>
                </a:lnTo>
                <a:lnTo>
                  <a:pt x="216329" y="113460"/>
                </a:lnTo>
                <a:lnTo>
                  <a:pt x="217173" y="125974"/>
                </a:lnTo>
                <a:lnTo>
                  <a:pt x="219331" y="138308"/>
                </a:lnTo>
                <a:lnTo>
                  <a:pt x="222788" y="150359"/>
                </a:lnTo>
                <a:lnTo>
                  <a:pt x="227526" y="162021"/>
                </a:lnTo>
                <a:lnTo>
                  <a:pt x="234090" y="175312"/>
                </a:lnTo>
                <a:lnTo>
                  <a:pt x="238908" y="188029"/>
                </a:lnTo>
                <a:lnTo>
                  <a:pt x="242064" y="200254"/>
                </a:lnTo>
                <a:lnTo>
                  <a:pt x="243640" y="212071"/>
                </a:lnTo>
                <a:lnTo>
                  <a:pt x="243717" y="223561"/>
                </a:lnTo>
                <a:lnTo>
                  <a:pt x="242378" y="234807"/>
                </a:lnTo>
                <a:lnTo>
                  <a:pt x="226392" y="273196"/>
                </a:lnTo>
                <a:lnTo>
                  <a:pt x="198291" y="299954"/>
                </a:lnTo>
                <a:lnTo>
                  <a:pt x="173834" y="312075"/>
                </a:lnTo>
                <a:lnTo>
                  <a:pt x="162022" y="318972"/>
                </a:lnTo>
                <a:lnTo>
                  <a:pt x="133239" y="345076"/>
                </a:lnTo>
                <a:lnTo>
                  <a:pt x="113064" y="383501"/>
                </a:lnTo>
                <a:lnTo>
                  <a:pt x="108158" y="419404"/>
                </a:lnTo>
                <a:lnTo>
                  <a:pt x="109012" y="431913"/>
                </a:lnTo>
                <a:lnTo>
                  <a:pt x="111183" y="444252"/>
                </a:lnTo>
                <a:lnTo>
                  <a:pt x="114656" y="456314"/>
                </a:lnTo>
                <a:lnTo>
                  <a:pt x="119413" y="467989"/>
                </a:lnTo>
                <a:lnTo>
                  <a:pt x="125969" y="481251"/>
                </a:lnTo>
                <a:lnTo>
                  <a:pt x="130779" y="493952"/>
                </a:lnTo>
                <a:lnTo>
                  <a:pt x="133926" y="506173"/>
                </a:lnTo>
                <a:lnTo>
                  <a:pt x="135490" y="517994"/>
                </a:lnTo>
                <a:lnTo>
                  <a:pt x="135552" y="529496"/>
                </a:lnTo>
                <a:lnTo>
                  <a:pt x="134195" y="540760"/>
                </a:lnTo>
                <a:lnTo>
                  <a:pt x="118231" y="579054"/>
                </a:lnTo>
                <a:lnTo>
                  <a:pt x="90131" y="605808"/>
                </a:lnTo>
                <a:lnTo>
                  <a:pt x="65670" y="617927"/>
                </a:lnTo>
                <a:lnTo>
                  <a:pt x="53856" y="624823"/>
                </a:lnTo>
                <a:lnTo>
                  <a:pt x="25074" y="650930"/>
                </a:lnTo>
                <a:lnTo>
                  <a:pt x="4898" y="689343"/>
                </a:lnTo>
                <a:lnTo>
                  <a:pt x="0" y="725235"/>
                </a:lnTo>
                <a:lnTo>
                  <a:pt x="852" y="737744"/>
                </a:lnTo>
                <a:lnTo>
                  <a:pt x="16481" y="783742"/>
                </a:lnTo>
                <a:lnTo>
                  <a:pt x="23987" y="786968"/>
                </a:lnTo>
                <a:lnTo>
                  <a:pt x="26755" y="786625"/>
                </a:lnTo>
                <a:lnTo>
                  <a:pt x="33105" y="771258"/>
                </a:lnTo>
                <a:lnTo>
                  <a:pt x="27628" y="759853"/>
                </a:lnTo>
                <a:lnTo>
                  <a:pt x="23700" y="747920"/>
                </a:lnTo>
                <a:lnTo>
                  <a:pt x="21346" y="735617"/>
                </a:lnTo>
                <a:lnTo>
                  <a:pt x="20592" y="723103"/>
                </a:lnTo>
                <a:lnTo>
                  <a:pt x="21462" y="710537"/>
                </a:lnTo>
                <a:lnTo>
                  <a:pt x="38150" y="667698"/>
                </a:lnTo>
                <a:lnTo>
                  <a:pt x="66248" y="640942"/>
                </a:lnTo>
                <a:lnTo>
                  <a:pt x="90706" y="628821"/>
                </a:lnTo>
                <a:lnTo>
                  <a:pt x="102521" y="621926"/>
                </a:lnTo>
                <a:lnTo>
                  <a:pt x="131307" y="595823"/>
                </a:lnTo>
                <a:lnTo>
                  <a:pt x="151482" y="557402"/>
                </a:lnTo>
                <a:lnTo>
                  <a:pt x="156381" y="521496"/>
                </a:lnTo>
                <a:lnTo>
                  <a:pt x="155527" y="508989"/>
                </a:lnTo>
                <a:lnTo>
                  <a:pt x="153355" y="496652"/>
                </a:lnTo>
                <a:lnTo>
                  <a:pt x="149881" y="484594"/>
                </a:lnTo>
                <a:lnTo>
                  <a:pt x="145123" y="472920"/>
                </a:lnTo>
                <a:lnTo>
                  <a:pt x="138567" y="459656"/>
                </a:lnTo>
                <a:lnTo>
                  <a:pt x="133755" y="446951"/>
                </a:lnTo>
                <a:lnTo>
                  <a:pt x="130607" y="434728"/>
                </a:lnTo>
                <a:lnTo>
                  <a:pt x="129041" y="422906"/>
                </a:lnTo>
                <a:lnTo>
                  <a:pt x="128974" y="411405"/>
                </a:lnTo>
                <a:lnTo>
                  <a:pt x="130327" y="400145"/>
                </a:lnTo>
                <a:lnTo>
                  <a:pt x="146300" y="361852"/>
                </a:lnTo>
                <a:lnTo>
                  <a:pt x="174397" y="335094"/>
                </a:lnTo>
                <a:lnTo>
                  <a:pt x="198857" y="322973"/>
                </a:lnTo>
                <a:lnTo>
                  <a:pt x="210672" y="316079"/>
                </a:lnTo>
                <a:lnTo>
                  <a:pt x="239459" y="289978"/>
                </a:lnTo>
                <a:lnTo>
                  <a:pt x="259635" y="251548"/>
                </a:lnTo>
                <a:lnTo>
                  <a:pt x="264528" y="215654"/>
                </a:lnTo>
                <a:lnTo>
                  <a:pt x="263676" y="203144"/>
                </a:lnTo>
                <a:lnTo>
                  <a:pt x="261505" y="190805"/>
                </a:lnTo>
                <a:lnTo>
                  <a:pt x="258034" y="178745"/>
                </a:lnTo>
                <a:lnTo>
                  <a:pt x="253278" y="167071"/>
                </a:lnTo>
                <a:lnTo>
                  <a:pt x="246726" y="153800"/>
                </a:lnTo>
                <a:lnTo>
                  <a:pt x="241918" y="141093"/>
                </a:lnTo>
                <a:lnTo>
                  <a:pt x="238771" y="128870"/>
                </a:lnTo>
                <a:lnTo>
                  <a:pt x="237206" y="117049"/>
                </a:lnTo>
                <a:lnTo>
                  <a:pt x="237140" y="105550"/>
                </a:lnTo>
                <a:lnTo>
                  <a:pt x="238492" y="94291"/>
                </a:lnTo>
                <a:lnTo>
                  <a:pt x="254462" y="55996"/>
                </a:lnTo>
                <a:lnTo>
                  <a:pt x="282567" y="29242"/>
                </a:lnTo>
                <a:lnTo>
                  <a:pt x="301558" y="19951"/>
                </a:lnTo>
                <a:lnTo>
                  <a:pt x="303920" y="17119"/>
                </a:lnTo>
                <a:lnTo>
                  <a:pt x="304999" y="11747"/>
                </a:lnTo>
                <a:lnTo>
                  <a:pt x="304809" y="9715"/>
                </a:lnTo>
                <a:lnTo>
                  <a:pt x="301977" y="2578"/>
                </a:lnTo>
                <a:lnTo>
                  <a:pt x="29597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207321" y="1834643"/>
            <a:ext cx="305435" cy="787400"/>
          </a:xfrm>
          <a:custGeom>
            <a:avLst/>
            <a:gdLst/>
            <a:ahLst/>
            <a:cxnLst/>
            <a:rect l="l" t="t" r="r" b="b"/>
            <a:pathLst>
              <a:path w="305434" h="787400">
                <a:moveTo>
                  <a:pt x="295964" y="0"/>
                </a:moveTo>
                <a:lnTo>
                  <a:pt x="257198" y="22436"/>
                </a:lnTo>
                <a:lnTo>
                  <a:pt x="232356" y="52345"/>
                </a:lnTo>
                <a:lnTo>
                  <a:pt x="218650" y="88314"/>
                </a:lnTo>
                <a:lnTo>
                  <a:pt x="216321" y="113461"/>
                </a:lnTo>
                <a:lnTo>
                  <a:pt x="217162" y="125976"/>
                </a:lnTo>
                <a:lnTo>
                  <a:pt x="219318" y="138311"/>
                </a:lnTo>
                <a:lnTo>
                  <a:pt x="222773" y="150362"/>
                </a:lnTo>
                <a:lnTo>
                  <a:pt x="227509" y="162025"/>
                </a:lnTo>
                <a:lnTo>
                  <a:pt x="234078" y="175318"/>
                </a:lnTo>
                <a:lnTo>
                  <a:pt x="238899" y="188035"/>
                </a:lnTo>
                <a:lnTo>
                  <a:pt x="242057" y="200260"/>
                </a:lnTo>
                <a:lnTo>
                  <a:pt x="243634" y="212074"/>
                </a:lnTo>
                <a:lnTo>
                  <a:pt x="243711" y="223563"/>
                </a:lnTo>
                <a:lnTo>
                  <a:pt x="242372" y="234807"/>
                </a:lnTo>
                <a:lnTo>
                  <a:pt x="226384" y="273208"/>
                </a:lnTo>
                <a:lnTo>
                  <a:pt x="198279" y="299960"/>
                </a:lnTo>
                <a:lnTo>
                  <a:pt x="173819" y="312078"/>
                </a:lnTo>
                <a:lnTo>
                  <a:pt x="162007" y="318974"/>
                </a:lnTo>
                <a:lnTo>
                  <a:pt x="133227" y="345076"/>
                </a:lnTo>
                <a:lnTo>
                  <a:pt x="113059" y="383501"/>
                </a:lnTo>
                <a:lnTo>
                  <a:pt x="108159" y="419403"/>
                </a:lnTo>
                <a:lnTo>
                  <a:pt x="109012" y="431911"/>
                </a:lnTo>
                <a:lnTo>
                  <a:pt x="111183" y="444250"/>
                </a:lnTo>
                <a:lnTo>
                  <a:pt x="114655" y="456311"/>
                </a:lnTo>
                <a:lnTo>
                  <a:pt x="119409" y="467986"/>
                </a:lnTo>
                <a:lnTo>
                  <a:pt x="125964" y="481249"/>
                </a:lnTo>
                <a:lnTo>
                  <a:pt x="130774" y="493951"/>
                </a:lnTo>
                <a:lnTo>
                  <a:pt x="133920" y="506172"/>
                </a:lnTo>
                <a:lnTo>
                  <a:pt x="135484" y="517993"/>
                </a:lnTo>
                <a:lnTo>
                  <a:pt x="135547" y="529495"/>
                </a:lnTo>
                <a:lnTo>
                  <a:pt x="134189" y="540759"/>
                </a:lnTo>
                <a:lnTo>
                  <a:pt x="118222" y="579057"/>
                </a:lnTo>
                <a:lnTo>
                  <a:pt x="90125" y="605819"/>
                </a:lnTo>
                <a:lnTo>
                  <a:pt x="65668" y="617936"/>
                </a:lnTo>
                <a:lnTo>
                  <a:pt x="53856" y="624828"/>
                </a:lnTo>
                <a:lnTo>
                  <a:pt x="25072" y="650934"/>
                </a:lnTo>
                <a:lnTo>
                  <a:pt x="4893" y="689355"/>
                </a:lnTo>
                <a:lnTo>
                  <a:pt x="0" y="725254"/>
                </a:lnTo>
                <a:lnTo>
                  <a:pt x="853" y="737764"/>
                </a:lnTo>
                <a:lnTo>
                  <a:pt x="16462" y="783742"/>
                </a:lnTo>
                <a:lnTo>
                  <a:pt x="23968" y="786968"/>
                </a:lnTo>
                <a:lnTo>
                  <a:pt x="26749" y="786625"/>
                </a:lnTo>
                <a:lnTo>
                  <a:pt x="33099" y="771258"/>
                </a:lnTo>
                <a:lnTo>
                  <a:pt x="27623" y="759851"/>
                </a:lnTo>
                <a:lnTo>
                  <a:pt x="23696" y="747916"/>
                </a:lnTo>
                <a:lnTo>
                  <a:pt x="21343" y="735611"/>
                </a:lnTo>
                <a:lnTo>
                  <a:pt x="20587" y="723096"/>
                </a:lnTo>
                <a:lnTo>
                  <a:pt x="21451" y="710528"/>
                </a:lnTo>
                <a:lnTo>
                  <a:pt x="38144" y="667703"/>
                </a:lnTo>
                <a:lnTo>
                  <a:pt x="66243" y="640943"/>
                </a:lnTo>
                <a:lnTo>
                  <a:pt x="90699" y="628822"/>
                </a:lnTo>
                <a:lnTo>
                  <a:pt x="102514" y="621927"/>
                </a:lnTo>
                <a:lnTo>
                  <a:pt x="131301" y="595828"/>
                </a:lnTo>
                <a:lnTo>
                  <a:pt x="151463" y="557402"/>
                </a:lnTo>
                <a:lnTo>
                  <a:pt x="156367" y="521509"/>
                </a:lnTo>
                <a:lnTo>
                  <a:pt x="155512" y="509000"/>
                </a:lnTo>
                <a:lnTo>
                  <a:pt x="153339" y="496662"/>
                </a:lnTo>
                <a:lnTo>
                  <a:pt x="149865" y="484602"/>
                </a:lnTo>
                <a:lnTo>
                  <a:pt x="145108" y="472928"/>
                </a:lnTo>
                <a:lnTo>
                  <a:pt x="138555" y="459659"/>
                </a:lnTo>
                <a:lnTo>
                  <a:pt x="133746" y="446954"/>
                </a:lnTo>
                <a:lnTo>
                  <a:pt x="130599" y="434732"/>
                </a:lnTo>
                <a:lnTo>
                  <a:pt x="129034" y="422910"/>
                </a:lnTo>
                <a:lnTo>
                  <a:pt x="128969" y="411410"/>
                </a:lnTo>
                <a:lnTo>
                  <a:pt x="130322" y="400150"/>
                </a:lnTo>
                <a:lnTo>
                  <a:pt x="146293" y="361858"/>
                </a:lnTo>
                <a:lnTo>
                  <a:pt x="174385" y="335098"/>
                </a:lnTo>
                <a:lnTo>
                  <a:pt x="198841" y="322976"/>
                </a:lnTo>
                <a:lnTo>
                  <a:pt x="210655" y="316084"/>
                </a:lnTo>
                <a:lnTo>
                  <a:pt x="239446" y="289988"/>
                </a:lnTo>
                <a:lnTo>
                  <a:pt x="259629" y="251561"/>
                </a:lnTo>
                <a:lnTo>
                  <a:pt x="264523" y="215670"/>
                </a:lnTo>
                <a:lnTo>
                  <a:pt x="263671" y="203161"/>
                </a:lnTo>
                <a:lnTo>
                  <a:pt x="261501" y="190822"/>
                </a:lnTo>
                <a:lnTo>
                  <a:pt x="258031" y="178761"/>
                </a:lnTo>
                <a:lnTo>
                  <a:pt x="253277" y="167084"/>
                </a:lnTo>
                <a:lnTo>
                  <a:pt x="246724" y="153815"/>
                </a:lnTo>
                <a:lnTo>
                  <a:pt x="241915" y="141110"/>
                </a:lnTo>
                <a:lnTo>
                  <a:pt x="238768" y="128888"/>
                </a:lnTo>
                <a:lnTo>
                  <a:pt x="237201" y="117067"/>
                </a:lnTo>
                <a:lnTo>
                  <a:pt x="237134" y="105566"/>
                </a:lnTo>
                <a:lnTo>
                  <a:pt x="238484" y="94304"/>
                </a:lnTo>
                <a:lnTo>
                  <a:pt x="254455" y="56002"/>
                </a:lnTo>
                <a:lnTo>
                  <a:pt x="282555" y="29246"/>
                </a:lnTo>
                <a:lnTo>
                  <a:pt x="301552" y="19951"/>
                </a:lnTo>
                <a:lnTo>
                  <a:pt x="303902" y="17132"/>
                </a:lnTo>
                <a:lnTo>
                  <a:pt x="304994" y="11747"/>
                </a:lnTo>
                <a:lnTo>
                  <a:pt x="304803" y="9728"/>
                </a:lnTo>
                <a:lnTo>
                  <a:pt x="301971" y="2590"/>
                </a:lnTo>
                <a:lnTo>
                  <a:pt x="2959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155315" y="1817623"/>
            <a:ext cx="305435" cy="787400"/>
          </a:xfrm>
          <a:custGeom>
            <a:avLst/>
            <a:gdLst/>
            <a:ahLst/>
            <a:cxnLst/>
            <a:rect l="l" t="t" r="r" b="b"/>
            <a:pathLst>
              <a:path w="305434" h="787400">
                <a:moveTo>
                  <a:pt x="295958" y="0"/>
                </a:moveTo>
                <a:lnTo>
                  <a:pt x="257199" y="22440"/>
                </a:lnTo>
                <a:lnTo>
                  <a:pt x="232361" y="52350"/>
                </a:lnTo>
                <a:lnTo>
                  <a:pt x="218657" y="88321"/>
                </a:lnTo>
                <a:lnTo>
                  <a:pt x="216316" y="113466"/>
                </a:lnTo>
                <a:lnTo>
                  <a:pt x="217157" y="125978"/>
                </a:lnTo>
                <a:lnTo>
                  <a:pt x="219314" y="138311"/>
                </a:lnTo>
                <a:lnTo>
                  <a:pt x="222770" y="150360"/>
                </a:lnTo>
                <a:lnTo>
                  <a:pt x="227507" y="162021"/>
                </a:lnTo>
                <a:lnTo>
                  <a:pt x="234078" y="175314"/>
                </a:lnTo>
                <a:lnTo>
                  <a:pt x="238902" y="188031"/>
                </a:lnTo>
                <a:lnTo>
                  <a:pt x="242060" y="200254"/>
                </a:lnTo>
                <a:lnTo>
                  <a:pt x="243636" y="212068"/>
                </a:lnTo>
                <a:lnTo>
                  <a:pt x="243711" y="223555"/>
                </a:lnTo>
                <a:lnTo>
                  <a:pt x="242368" y="234799"/>
                </a:lnTo>
                <a:lnTo>
                  <a:pt x="226386" y="273206"/>
                </a:lnTo>
                <a:lnTo>
                  <a:pt x="198284" y="299956"/>
                </a:lnTo>
                <a:lnTo>
                  <a:pt x="173823" y="312076"/>
                </a:lnTo>
                <a:lnTo>
                  <a:pt x="162011" y="318974"/>
                </a:lnTo>
                <a:lnTo>
                  <a:pt x="133227" y="345081"/>
                </a:lnTo>
                <a:lnTo>
                  <a:pt x="113052" y="383501"/>
                </a:lnTo>
                <a:lnTo>
                  <a:pt x="108155" y="419411"/>
                </a:lnTo>
                <a:lnTo>
                  <a:pt x="109010" y="431920"/>
                </a:lnTo>
                <a:lnTo>
                  <a:pt x="111183" y="444258"/>
                </a:lnTo>
                <a:lnTo>
                  <a:pt x="114657" y="456318"/>
                </a:lnTo>
                <a:lnTo>
                  <a:pt x="119415" y="467992"/>
                </a:lnTo>
                <a:lnTo>
                  <a:pt x="125966" y="481260"/>
                </a:lnTo>
                <a:lnTo>
                  <a:pt x="130773" y="493965"/>
                </a:lnTo>
                <a:lnTo>
                  <a:pt x="133918" y="506188"/>
                </a:lnTo>
                <a:lnTo>
                  <a:pt x="135482" y="518010"/>
                </a:lnTo>
                <a:lnTo>
                  <a:pt x="135547" y="529510"/>
                </a:lnTo>
                <a:lnTo>
                  <a:pt x="134193" y="540771"/>
                </a:lnTo>
                <a:lnTo>
                  <a:pt x="118227" y="579055"/>
                </a:lnTo>
                <a:lnTo>
                  <a:pt x="90126" y="605815"/>
                </a:lnTo>
                <a:lnTo>
                  <a:pt x="65670" y="617933"/>
                </a:lnTo>
                <a:lnTo>
                  <a:pt x="53859" y="624826"/>
                </a:lnTo>
                <a:lnTo>
                  <a:pt x="25075" y="650931"/>
                </a:lnTo>
                <a:lnTo>
                  <a:pt x="4899" y="689355"/>
                </a:lnTo>
                <a:lnTo>
                  <a:pt x="0" y="725250"/>
                </a:lnTo>
                <a:lnTo>
                  <a:pt x="851" y="737760"/>
                </a:lnTo>
                <a:lnTo>
                  <a:pt x="16469" y="783755"/>
                </a:lnTo>
                <a:lnTo>
                  <a:pt x="23974" y="786980"/>
                </a:lnTo>
                <a:lnTo>
                  <a:pt x="26743" y="786637"/>
                </a:lnTo>
                <a:lnTo>
                  <a:pt x="33093" y="771270"/>
                </a:lnTo>
                <a:lnTo>
                  <a:pt x="27622" y="759866"/>
                </a:lnTo>
                <a:lnTo>
                  <a:pt x="23697" y="747933"/>
                </a:lnTo>
                <a:lnTo>
                  <a:pt x="21344" y="735630"/>
                </a:lnTo>
                <a:lnTo>
                  <a:pt x="20588" y="723115"/>
                </a:lnTo>
                <a:lnTo>
                  <a:pt x="21453" y="710545"/>
                </a:lnTo>
                <a:lnTo>
                  <a:pt x="38150" y="667696"/>
                </a:lnTo>
                <a:lnTo>
                  <a:pt x="66250" y="640944"/>
                </a:lnTo>
                <a:lnTo>
                  <a:pt x="90708" y="628825"/>
                </a:lnTo>
                <a:lnTo>
                  <a:pt x="102521" y="621928"/>
                </a:lnTo>
                <a:lnTo>
                  <a:pt x="131308" y="595822"/>
                </a:lnTo>
                <a:lnTo>
                  <a:pt x="151470" y="557402"/>
                </a:lnTo>
                <a:lnTo>
                  <a:pt x="156363" y="521507"/>
                </a:lnTo>
                <a:lnTo>
                  <a:pt x="155510" y="508998"/>
                </a:lnTo>
                <a:lnTo>
                  <a:pt x="153338" y="496661"/>
                </a:lnTo>
                <a:lnTo>
                  <a:pt x="149866" y="484601"/>
                </a:lnTo>
                <a:lnTo>
                  <a:pt x="145108" y="472927"/>
                </a:lnTo>
                <a:lnTo>
                  <a:pt x="138557" y="459659"/>
                </a:lnTo>
                <a:lnTo>
                  <a:pt x="133750" y="446953"/>
                </a:lnTo>
                <a:lnTo>
                  <a:pt x="130604" y="434730"/>
                </a:lnTo>
                <a:lnTo>
                  <a:pt x="129040" y="422909"/>
                </a:lnTo>
                <a:lnTo>
                  <a:pt x="128975" y="411409"/>
                </a:lnTo>
                <a:lnTo>
                  <a:pt x="130329" y="400148"/>
                </a:lnTo>
                <a:lnTo>
                  <a:pt x="146293" y="361856"/>
                </a:lnTo>
                <a:lnTo>
                  <a:pt x="174391" y="335100"/>
                </a:lnTo>
                <a:lnTo>
                  <a:pt x="198852" y="322980"/>
                </a:lnTo>
                <a:lnTo>
                  <a:pt x="210664" y="316086"/>
                </a:lnTo>
                <a:lnTo>
                  <a:pt x="239447" y="289984"/>
                </a:lnTo>
                <a:lnTo>
                  <a:pt x="259623" y="251561"/>
                </a:lnTo>
                <a:lnTo>
                  <a:pt x="264529" y="215666"/>
                </a:lnTo>
                <a:lnTo>
                  <a:pt x="263676" y="203157"/>
                </a:lnTo>
                <a:lnTo>
                  <a:pt x="261506" y="190818"/>
                </a:lnTo>
                <a:lnTo>
                  <a:pt x="258035" y="178758"/>
                </a:lnTo>
                <a:lnTo>
                  <a:pt x="253279" y="167083"/>
                </a:lnTo>
                <a:lnTo>
                  <a:pt x="246718" y="153817"/>
                </a:lnTo>
                <a:lnTo>
                  <a:pt x="241904" y="141114"/>
                </a:lnTo>
                <a:lnTo>
                  <a:pt x="238755" y="128894"/>
                </a:lnTo>
                <a:lnTo>
                  <a:pt x="237190" y="117075"/>
                </a:lnTo>
                <a:lnTo>
                  <a:pt x="237128" y="105576"/>
                </a:lnTo>
                <a:lnTo>
                  <a:pt x="238487" y="94316"/>
                </a:lnTo>
                <a:lnTo>
                  <a:pt x="254460" y="55998"/>
                </a:lnTo>
                <a:lnTo>
                  <a:pt x="282562" y="29245"/>
                </a:lnTo>
                <a:lnTo>
                  <a:pt x="301546" y="19951"/>
                </a:lnTo>
                <a:lnTo>
                  <a:pt x="303908" y="17132"/>
                </a:lnTo>
                <a:lnTo>
                  <a:pt x="305000" y="11747"/>
                </a:lnTo>
                <a:lnTo>
                  <a:pt x="304810" y="9728"/>
                </a:lnTo>
                <a:lnTo>
                  <a:pt x="301952" y="2590"/>
                </a:lnTo>
                <a:lnTo>
                  <a:pt x="29595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384111" y="3913125"/>
            <a:ext cx="224944" cy="83850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476196" y="2797193"/>
            <a:ext cx="782320" cy="782320"/>
          </a:xfrm>
          <a:custGeom>
            <a:avLst/>
            <a:gdLst/>
            <a:ahLst/>
            <a:cxnLst/>
            <a:rect l="l" t="t" r="r" b="b"/>
            <a:pathLst>
              <a:path w="782319" h="782320">
                <a:moveTo>
                  <a:pt x="231033" y="602449"/>
                </a:moveTo>
                <a:lnTo>
                  <a:pt x="199301" y="602449"/>
                </a:lnTo>
                <a:lnTo>
                  <a:pt x="331165" y="781964"/>
                </a:lnTo>
                <a:lnTo>
                  <a:pt x="379832" y="746213"/>
                </a:lnTo>
                <a:lnTo>
                  <a:pt x="336638" y="746213"/>
                </a:lnTo>
                <a:lnTo>
                  <a:pt x="231033" y="602449"/>
                </a:lnTo>
                <a:close/>
              </a:path>
              <a:path w="782319" h="782320">
                <a:moveTo>
                  <a:pt x="477073" y="35750"/>
                </a:moveTo>
                <a:lnTo>
                  <a:pt x="445350" y="35750"/>
                </a:lnTo>
                <a:lnTo>
                  <a:pt x="746226" y="445338"/>
                </a:lnTo>
                <a:lnTo>
                  <a:pt x="336638" y="746213"/>
                </a:lnTo>
                <a:lnTo>
                  <a:pt x="379832" y="746213"/>
                </a:lnTo>
                <a:lnTo>
                  <a:pt x="781964" y="450811"/>
                </a:lnTo>
                <a:lnTo>
                  <a:pt x="477073" y="35750"/>
                </a:lnTo>
                <a:close/>
              </a:path>
              <a:path w="782319" h="782320">
                <a:moveTo>
                  <a:pt x="450811" y="0"/>
                </a:moveTo>
                <a:lnTo>
                  <a:pt x="0" y="331165"/>
                </a:lnTo>
                <a:lnTo>
                  <a:pt x="146392" y="530428"/>
                </a:lnTo>
                <a:lnTo>
                  <a:pt x="74409" y="539280"/>
                </a:lnTo>
                <a:lnTo>
                  <a:pt x="165912" y="677176"/>
                </a:lnTo>
                <a:lnTo>
                  <a:pt x="199301" y="602449"/>
                </a:lnTo>
                <a:lnTo>
                  <a:pt x="231033" y="602449"/>
                </a:lnTo>
                <a:lnTo>
                  <a:pt x="211302" y="575589"/>
                </a:lnTo>
                <a:lnTo>
                  <a:pt x="233065" y="526846"/>
                </a:lnTo>
                <a:lnTo>
                  <a:pt x="175488" y="526846"/>
                </a:lnTo>
                <a:lnTo>
                  <a:pt x="35763" y="336638"/>
                </a:lnTo>
                <a:lnTo>
                  <a:pt x="445350" y="35750"/>
                </a:lnTo>
                <a:lnTo>
                  <a:pt x="477073" y="35750"/>
                </a:lnTo>
                <a:lnTo>
                  <a:pt x="450811" y="0"/>
                </a:lnTo>
                <a:close/>
              </a:path>
              <a:path w="782319" h="782320">
                <a:moveTo>
                  <a:pt x="236410" y="519353"/>
                </a:moveTo>
                <a:lnTo>
                  <a:pt x="175488" y="526846"/>
                </a:lnTo>
                <a:lnTo>
                  <a:pt x="233065" y="526846"/>
                </a:lnTo>
                <a:lnTo>
                  <a:pt x="236410" y="51935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429" y="4121928"/>
            <a:ext cx="119380" cy="170815"/>
          </a:xfrm>
          <a:custGeom>
            <a:avLst/>
            <a:gdLst/>
            <a:ahLst/>
            <a:cxnLst/>
            <a:rect l="l" t="t" r="r" b="b"/>
            <a:pathLst>
              <a:path w="119380" h="170814">
                <a:moveTo>
                  <a:pt x="97701" y="0"/>
                </a:moveTo>
                <a:lnTo>
                  <a:pt x="749" y="13411"/>
                </a:lnTo>
                <a:lnTo>
                  <a:pt x="0" y="170395"/>
                </a:lnTo>
                <a:lnTo>
                  <a:pt x="119024" y="153911"/>
                </a:lnTo>
                <a:lnTo>
                  <a:pt x="9770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13960" y="1766997"/>
            <a:ext cx="305435" cy="306070"/>
          </a:xfrm>
          <a:custGeom>
            <a:avLst/>
            <a:gdLst/>
            <a:ahLst/>
            <a:cxnLst/>
            <a:rect l="l" t="t" r="r" b="b"/>
            <a:pathLst>
              <a:path w="305434" h="306069">
                <a:moveTo>
                  <a:pt x="185094" y="178155"/>
                </a:moveTo>
                <a:lnTo>
                  <a:pt x="143168" y="178155"/>
                </a:lnTo>
                <a:lnTo>
                  <a:pt x="198718" y="294474"/>
                </a:lnTo>
                <a:lnTo>
                  <a:pt x="200877" y="299034"/>
                </a:lnTo>
                <a:lnTo>
                  <a:pt x="204712" y="302475"/>
                </a:lnTo>
                <a:lnTo>
                  <a:pt x="214237" y="305841"/>
                </a:lnTo>
                <a:lnTo>
                  <a:pt x="219368" y="305574"/>
                </a:lnTo>
                <a:lnTo>
                  <a:pt x="228500" y="301218"/>
                </a:lnTo>
                <a:lnTo>
                  <a:pt x="231941" y="297395"/>
                </a:lnTo>
                <a:lnTo>
                  <a:pt x="235307" y="287858"/>
                </a:lnTo>
                <a:lnTo>
                  <a:pt x="235040" y="282727"/>
                </a:lnTo>
                <a:lnTo>
                  <a:pt x="185094" y="178155"/>
                </a:lnTo>
                <a:close/>
              </a:path>
              <a:path w="305434" h="306069">
                <a:moveTo>
                  <a:pt x="89930" y="0"/>
                </a:moveTo>
                <a:lnTo>
                  <a:pt x="84799" y="279"/>
                </a:lnTo>
                <a:lnTo>
                  <a:pt x="80227" y="2451"/>
                </a:lnTo>
                <a:lnTo>
                  <a:pt x="71585" y="10833"/>
                </a:lnTo>
                <a:lnTo>
                  <a:pt x="69697" y="22490"/>
                </a:lnTo>
                <a:lnTo>
                  <a:pt x="126849" y="144005"/>
                </a:lnTo>
                <a:lnTo>
                  <a:pt x="10529" y="199555"/>
                </a:lnTo>
                <a:lnTo>
                  <a:pt x="1888" y="207937"/>
                </a:lnTo>
                <a:lnTo>
                  <a:pt x="0" y="219594"/>
                </a:lnTo>
                <a:lnTo>
                  <a:pt x="1614" y="224777"/>
                </a:lnTo>
                <a:lnTo>
                  <a:pt x="3798" y="229336"/>
                </a:lnTo>
                <a:lnTo>
                  <a:pt x="7621" y="232778"/>
                </a:lnTo>
                <a:lnTo>
                  <a:pt x="17146" y="236156"/>
                </a:lnTo>
                <a:lnTo>
                  <a:pt x="22290" y="235877"/>
                </a:lnTo>
                <a:lnTo>
                  <a:pt x="143168" y="178155"/>
                </a:lnTo>
                <a:lnTo>
                  <a:pt x="185094" y="178155"/>
                </a:lnTo>
                <a:lnTo>
                  <a:pt x="177306" y="161848"/>
                </a:lnTo>
                <a:lnTo>
                  <a:pt x="248830" y="127698"/>
                </a:lnTo>
                <a:lnTo>
                  <a:pt x="161012" y="127698"/>
                </a:lnTo>
                <a:lnTo>
                  <a:pt x="103290" y="6819"/>
                </a:lnTo>
                <a:lnTo>
                  <a:pt x="99455" y="3378"/>
                </a:lnTo>
                <a:lnTo>
                  <a:pt x="89930" y="0"/>
                </a:lnTo>
                <a:close/>
              </a:path>
              <a:path w="305434" h="306069">
                <a:moveTo>
                  <a:pt x="287021" y="69710"/>
                </a:moveTo>
                <a:lnTo>
                  <a:pt x="281878" y="69977"/>
                </a:lnTo>
                <a:lnTo>
                  <a:pt x="161012" y="127698"/>
                </a:lnTo>
                <a:lnTo>
                  <a:pt x="248830" y="127698"/>
                </a:lnTo>
                <a:lnTo>
                  <a:pt x="298197" y="104127"/>
                </a:lnTo>
                <a:lnTo>
                  <a:pt x="301639" y="100304"/>
                </a:lnTo>
                <a:lnTo>
                  <a:pt x="305004" y="90766"/>
                </a:lnTo>
                <a:lnTo>
                  <a:pt x="304725" y="85636"/>
                </a:lnTo>
                <a:lnTo>
                  <a:pt x="300369" y="76517"/>
                </a:lnTo>
                <a:lnTo>
                  <a:pt x="296559" y="73075"/>
                </a:lnTo>
                <a:lnTo>
                  <a:pt x="287021" y="6971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850627" y="4299868"/>
            <a:ext cx="715645" cy="643890"/>
          </a:xfrm>
          <a:custGeom>
            <a:avLst/>
            <a:gdLst/>
            <a:ahLst/>
            <a:cxnLst/>
            <a:rect l="l" t="t" r="r" b="b"/>
            <a:pathLst>
              <a:path w="715644" h="643889">
                <a:moveTo>
                  <a:pt x="44972" y="0"/>
                </a:moveTo>
                <a:lnTo>
                  <a:pt x="8968" y="18902"/>
                </a:lnTo>
                <a:lnTo>
                  <a:pt x="0" y="49756"/>
                </a:lnTo>
                <a:lnTo>
                  <a:pt x="2669" y="61934"/>
                </a:lnTo>
                <a:lnTo>
                  <a:pt x="351029" y="622312"/>
                </a:lnTo>
                <a:lnTo>
                  <a:pt x="359643" y="632477"/>
                </a:lnTo>
                <a:lnTo>
                  <a:pt x="370597" y="639596"/>
                </a:lnTo>
                <a:lnTo>
                  <a:pt x="383223" y="643291"/>
                </a:lnTo>
                <a:lnTo>
                  <a:pt x="398667" y="642048"/>
                </a:lnTo>
                <a:lnTo>
                  <a:pt x="411267" y="637840"/>
                </a:lnTo>
                <a:lnTo>
                  <a:pt x="421195" y="630966"/>
                </a:lnTo>
                <a:lnTo>
                  <a:pt x="429246" y="618159"/>
                </a:lnTo>
                <a:lnTo>
                  <a:pt x="382716" y="618147"/>
                </a:lnTo>
                <a:lnTo>
                  <a:pt x="376391" y="614654"/>
                </a:lnTo>
                <a:lnTo>
                  <a:pt x="24385" y="50228"/>
                </a:lnTo>
                <a:lnTo>
                  <a:pt x="24474" y="41592"/>
                </a:lnTo>
                <a:lnTo>
                  <a:pt x="31129" y="31648"/>
                </a:lnTo>
                <a:lnTo>
                  <a:pt x="34431" y="29032"/>
                </a:lnTo>
                <a:lnTo>
                  <a:pt x="41632" y="26314"/>
                </a:lnTo>
                <a:lnTo>
                  <a:pt x="45201" y="25971"/>
                </a:lnTo>
                <a:lnTo>
                  <a:pt x="199042" y="25971"/>
                </a:lnTo>
                <a:lnTo>
                  <a:pt x="44972" y="0"/>
                </a:lnTo>
                <a:close/>
              </a:path>
              <a:path w="715644" h="643889">
                <a:moveTo>
                  <a:pt x="199042" y="25971"/>
                </a:moveTo>
                <a:lnTo>
                  <a:pt x="45201" y="25971"/>
                </a:lnTo>
                <a:lnTo>
                  <a:pt x="679451" y="131762"/>
                </a:lnTo>
                <a:lnTo>
                  <a:pt x="685014" y="136055"/>
                </a:lnTo>
                <a:lnTo>
                  <a:pt x="689497" y="145973"/>
                </a:lnTo>
                <a:lnTo>
                  <a:pt x="689967" y="150164"/>
                </a:lnTo>
                <a:lnTo>
                  <a:pt x="688646" y="156641"/>
                </a:lnTo>
                <a:lnTo>
                  <a:pt x="687770" y="158864"/>
                </a:lnTo>
                <a:lnTo>
                  <a:pt x="402896" y="614667"/>
                </a:lnTo>
                <a:lnTo>
                  <a:pt x="396572" y="618159"/>
                </a:lnTo>
                <a:lnTo>
                  <a:pt x="429254" y="618147"/>
                </a:lnTo>
                <a:lnTo>
                  <a:pt x="708179" y="174459"/>
                </a:lnTo>
                <a:lnTo>
                  <a:pt x="713252" y="163046"/>
                </a:lnTo>
                <a:lnTo>
                  <a:pt x="715049" y="150789"/>
                </a:lnTo>
                <a:lnTo>
                  <a:pt x="713515" y="138485"/>
                </a:lnTo>
                <a:lnTo>
                  <a:pt x="706010" y="124542"/>
                </a:lnTo>
                <a:lnTo>
                  <a:pt x="697069" y="114605"/>
                </a:lnTo>
                <a:lnTo>
                  <a:pt x="686871" y="108290"/>
                </a:lnTo>
                <a:lnTo>
                  <a:pt x="199042" y="2597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293300" y="5506397"/>
            <a:ext cx="1714048" cy="39228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 txBox="1"/>
          <p:nvPr/>
        </p:nvSpPr>
        <p:spPr>
          <a:xfrm>
            <a:off x="4984564" y="3063717"/>
            <a:ext cx="154305" cy="2565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4984564" y="4587716"/>
            <a:ext cx="154305" cy="2565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>
                <a:solidFill>
                  <a:srgbClr val="FFFFFF"/>
                </a:solidFill>
                <a:latin typeface="Arial"/>
                <a:cs typeface="Arial"/>
              </a:rPr>
              <a:t>2</a:t>
            </a:r>
            <a:endParaRPr sz="1800">
              <a:latin typeface="Arial"/>
              <a:cs typeface="Arial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1462A9-A489-4FA1-8EA7-2DCBA2231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19600" y="1066800"/>
            <a:ext cx="5955144" cy="12124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28" name="Объект 27">
            <a:extLst>
              <a:ext uri="{FF2B5EF4-FFF2-40B4-BE49-F238E27FC236}">
                <a16:creationId xmlns:a16="http://schemas.microsoft.com/office/drawing/2014/main" id="{95EDD268-B4F4-4105-B556-3EB8A2DE5C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687781" y="1971989"/>
            <a:ext cx="9037259" cy="738664"/>
          </a:xfrm>
        </p:spPr>
        <p:txBody>
          <a:bodyPr/>
          <a:lstStyle/>
          <a:p>
            <a:endParaRPr lang="ru-RU" sz="2400" b="1" dirty="0">
              <a:solidFill>
                <a:srgbClr val="66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endParaRPr lang="ru-RU" sz="2400" b="1" dirty="0">
              <a:solidFill>
                <a:srgbClr val="66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9" name="Рисунок 28">
            <a:extLst>
              <a:ext uri="{FF2B5EF4-FFF2-40B4-BE49-F238E27FC236}">
                <a16:creationId xmlns:a16="http://schemas.microsoft.com/office/drawing/2014/main" id="{A8C127BF-D795-43CA-AD28-25E22217FD8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71941" y="457200"/>
            <a:ext cx="9298003" cy="594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82367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1262510" y="3634070"/>
            <a:ext cx="209550" cy="364490"/>
          </a:xfrm>
          <a:custGeom>
            <a:avLst/>
            <a:gdLst/>
            <a:ahLst/>
            <a:cxnLst/>
            <a:rect l="l" t="t" r="r" b="b"/>
            <a:pathLst>
              <a:path w="209550" h="364489">
                <a:moveTo>
                  <a:pt x="56337" y="0"/>
                </a:moveTo>
                <a:lnTo>
                  <a:pt x="0" y="25450"/>
                </a:lnTo>
                <a:lnTo>
                  <a:pt x="152933" y="364083"/>
                </a:lnTo>
                <a:lnTo>
                  <a:pt x="204688" y="340702"/>
                </a:lnTo>
                <a:lnTo>
                  <a:pt x="161759" y="340702"/>
                </a:lnTo>
                <a:lnTo>
                  <a:pt x="23367" y="34277"/>
                </a:lnTo>
                <a:lnTo>
                  <a:pt x="47523" y="23368"/>
                </a:lnTo>
                <a:lnTo>
                  <a:pt x="66890" y="23368"/>
                </a:lnTo>
                <a:lnTo>
                  <a:pt x="56337" y="0"/>
                </a:lnTo>
                <a:close/>
              </a:path>
              <a:path w="209550" h="364489">
                <a:moveTo>
                  <a:pt x="66890" y="23368"/>
                </a:moveTo>
                <a:lnTo>
                  <a:pt x="47523" y="23368"/>
                </a:lnTo>
                <a:lnTo>
                  <a:pt x="185902" y="329806"/>
                </a:lnTo>
                <a:lnTo>
                  <a:pt x="161759" y="340702"/>
                </a:lnTo>
                <a:lnTo>
                  <a:pt x="204688" y="340702"/>
                </a:lnTo>
                <a:lnTo>
                  <a:pt x="209270" y="338632"/>
                </a:lnTo>
                <a:lnTo>
                  <a:pt x="66890" y="2336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06035" y="2315128"/>
            <a:ext cx="307340" cy="186055"/>
          </a:xfrm>
          <a:custGeom>
            <a:avLst/>
            <a:gdLst/>
            <a:ahLst/>
            <a:cxnLst/>
            <a:rect l="l" t="t" r="r" b="b"/>
            <a:pathLst>
              <a:path w="307340" h="186055">
                <a:moveTo>
                  <a:pt x="306755" y="0"/>
                </a:moveTo>
                <a:lnTo>
                  <a:pt x="0" y="63512"/>
                </a:lnTo>
                <a:lnTo>
                  <a:pt x="148272" y="186004"/>
                </a:lnTo>
                <a:lnTo>
                  <a:pt x="30675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097159" y="3715474"/>
            <a:ext cx="89535" cy="89535"/>
          </a:xfrm>
          <a:custGeom>
            <a:avLst/>
            <a:gdLst/>
            <a:ahLst/>
            <a:cxnLst/>
            <a:rect l="l" t="t" r="r" b="b"/>
            <a:pathLst>
              <a:path w="89534" h="89535">
                <a:moveTo>
                  <a:pt x="40179" y="0"/>
                </a:moveTo>
                <a:lnTo>
                  <a:pt x="7095" y="20126"/>
                </a:lnTo>
                <a:lnTo>
                  <a:pt x="0" y="40235"/>
                </a:lnTo>
                <a:lnTo>
                  <a:pt x="55" y="52209"/>
                </a:lnTo>
                <a:lnTo>
                  <a:pt x="28786" y="86467"/>
                </a:lnTo>
                <a:lnTo>
                  <a:pt x="49100" y="89158"/>
                </a:lnTo>
                <a:lnTo>
                  <a:pt x="58846" y="87062"/>
                </a:lnTo>
                <a:lnTo>
                  <a:pt x="86816" y="59680"/>
                </a:lnTo>
                <a:lnTo>
                  <a:pt x="89284" y="48932"/>
                </a:lnTo>
                <a:lnTo>
                  <a:pt x="89233" y="36961"/>
                </a:lnTo>
                <a:lnTo>
                  <a:pt x="60497" y="2688"/>
                </a:lnTo>
                <a:lnTo>
                  <a:pt x="4017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947" y="2856193"/>
            <a:ext cx="27305" cy="56515"/>
          </a:xfrm>
          <a:custGeom>
            <a:avLst/>
            <a:gdLst/>
            <a:ahLst/>
            <a:cxnLst/>
            <a:rect l="l" t="t" r="r" b="b"/>
            <a:pathLst>
              <a:path w="27305" h="56514">
                <a:moveTo>
                  <a:pt x="279" y="0"/>
                </a:moveTo>
                <a:lnTo>
                  <a:pt x="0" y="55918"/>
                </a:lnTo>
                <a:lnTo>
                  <a:pt x="2298" y="55892"/>
                </a:lnTo>
                <a:lnTo>
                  <a:pt x="3467" y="55702"/>
                </a:lnTo>
                <a:lnTo>
                  <a:pt x="15537" y="50578"/>
                </a:lnTo>
                <a:lnTo>
                  <a:pt x="23759" y="40918"/>
                </a:lnTo>
                <a:lnTo>
                  <a:pt x="26896" y="28454"/>
                </a:lnTo>
                <a:lnTo>
                  <a:pt x="25654" y="18275"/>
                </a:lnTo>
                <a:lnTo>
                  <a:pt x="27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1917" y="3224581"/>
            <a:ext cx="55880" cy="55880"/>
          </a:xfrm>
          <a:custGeom>
            <a:avLst/>
            <a:gdLst/>
            <a:ahLst/>
            <a:cxnLst/>
            <a:rect l="l" t="t" r="r" b="b"/>
            <a:pathLst>
              <a:path w="55880" h="55879">
                <a:moveTo>
                  <a:pt x="31114" y="0"/>
                </a:moveTo>
                <a:lnTo>
                  <a:pt x="15413" y="4306"/>
                </a:lnTo>
                <a:lnTo>
                  <a:pt x="5053" y="12244"/>
                </a:lnTo>
                <a:lnTo>
                  <a:pt x="0" y="22653"/>
                </a:lnTo>
                <a:lnTo>
                  <a:pt x="3998" y="39008"/>
                </a:lnTo>
                <a:lnTo>
                  <a:pt x="11600" y="49780"/>
                </a:lnTo>
                <a:lnTo>
                  <a:pt x="21680" y="55155"/>
                </a:lnTo>
                <a:lnTo>
                  <a:pt x="32147" y="55499"/>
                </a:lnTo>
                <a:lnTo>
                  <a:pt x="44218" y="50377"/>
                </a:lnTo>
                <a:lnTo>
                  <a:pt x="52440" y="40721"/>
                </a:lnTo>
                <a:lnTo>
                  <a:pt x="55577" y="28254"/>
                </a:lnTo>
                <a:lnTo>
                  <a:pt x="50822" y="13905"/>
                </a:lnTo>
                <a:lnTo>
                  <a:pt x="42236" y="4373"/>
                </a:lnTo>
                <a:lnTo>
                  <a:pt x="3111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47817" y="3206277"/>
            <a:ext cx="33655" cy="53975"/>
          </a:xfrm>
          <a:custGeom>
            <a:avLst/>
            <a:gdLst/>
            <a:ahLst/>
            <a:cxnLst/>
            <a:rect l="l" t="t" r="r" b="b"/>
            <a:pathLst>
              <a:path w="33655" h="53975">
                <a:moveTo>
                  <a:pt x="27096" y="0"/>
                </a:moveTo>
                <a:lnTo>
                  <a:pt x="23426" y="609"/>
                </a:lnTo>
                <a:lnTo>
                  <a:pt x="11354" y="5734"/>
                </a:lnTo>
                <a:lnTo>
                  <a:pt x="3134" y="15396"/>
                </a:lnTo>
                <a:lnTo>
                  <a:pt x="0" y="27869"/>
                </a:lnTo>
                <a:lnTo>
                  <a:pt x="388" y="32931"/>
                </a:lnTo>
                <a:lnTo>
                  <a:pt x="5792" y="45380"/>
                </a:lnTo>
                <a:lnTo>
                  <a:pt x="16018" y="53642"/>
                </a:lnTo>
                <a:lnTo>
                  <a:pt x="22661" y="42495"/>
                </a:lnTo>
                <a:lnTo>
                  <a:pt x="27503" y="30719"/>
                </a:lnTo>
                <a:lnTo>
                  <a:pt x="30934" y="18462"/>
                </a:lnTo>
                <a:lnTo>
                  <a:pt x="33345" y="5870"/>
                </a:lnTo>
                <a:lnTo>
                  <a:pt x="30691" y="139"/>
                </a:lnTo>
                <a:lnTo>
                  <a:pt x="2709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620" y="3141105"/>
            <a:ext cx="20955" cy="52705"/>
          </a:xfrm>
          <a:custGeom>
            <a:avLst/>
            <a:gdLst/>
            <a:ahLst/>
            <a:cxnLst/>
            <a:rect l="l" t="t" r="r" b="b"/>
            <a:pathLst>
              <a:path w="20955" h="52705">
                <a:moveTo>
                  <a:pt x="4779" y="0"/>
                </a:moveTo>
                <a:lnTo>
                  <a:pt x="0" y="52185"/>
                </a:lnTo>
                <a:lnTo>
                  <a:pt x="11360" y="46042"/>
                </a:lnTo>
                <a:lnTo>
                  <a:pt x="18660" y="35766"/>
                </a:lnTo>
                <a:lnTo>
                  <a:pt x="20656" y="23022"/>
                </a:lnTo>
                <a:lnTo>
                  <a:pt x="20358" y="20600"/>
                </a:lnTo>
                <a:lnTo>
                  <a:pt x="14964" y="8215"/>
                </a:lnTo>
                <a:lnTo>
                  <a:pt x="477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8689" y="3120834"/>
            <a:ext cx="55880" cy="55880"/>
          </a:xfrm>
          <a:custGeom>
            <a:avLst/>
            <a:gdLst/>
            <a:ahLst/>
            <a:cxnLst/>
            <a:rect l="l" t="t" r="r" b="b"/>
            <a:pathLst>
              <a:path w="55880" h="55880">
                <a:moveTo>
                  <a:pt x="23429" y="0"/>
                </a:moveTo>
                <a:lnTo>
                  <a:pt x="11359" y="5121"/>
                </a:lnTo>
                <a:lnTo>
                  <a:pt x="3136" y="14777"/>
                </a:lnTo>
                <a:lnTo>
                  <a:pt x="0" y="27244"/>
                </a:lnTo>
                <a:lnTo>
                  <a:pt x="4753" y="41590"/>
                </a:lnTo>
                <a:lnTo>
                  <a:pt x="13337" y="51120"/>
                </a:lnTo>
                <a:lnTo>
                  <a:pt x="24455" y="55491"/>
                </a:lnTo>
                <a:lnTo>
                  <a:pt x="40161" y="51192"/>
                </a:lnTo>
                <a:lnTo>
                  <a:pt x="50523" y="43262"/>
                </a:lnTo>
                <a:lnTo>
                  <a:pt x="55579" y="32858"/>
                </a:lnTo>
                <a:lnTo>
                  <a:pt x="51581" y="16498"/>
                </a:lnTo>
                <a:lnTo>
                  <a:pt x="43981" y="5723"/>
                </a:lnTo>
                <a:lnTo>
                  <a:pt x="33904" y="345"/>
                </a:lnTo>
                <a:lnTo>
                  <a:pt x="2342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344" y="3434713"/>
            <a:ext cx="15875" cy="29209"/>
          </a:xfrm>
          <a:custGeom>
            <a:avLst/>
            <a:gdLst/>
            <a:ahLst/>
            <a:cxnLst/>
            <a:rect l="l" t="t" r="r" b="b"/>
            <a:pathLst>
              <a:path w="15875" h="29210">
                <a:moveTo>
                  <a:pt x="139" y="0"/>
                </a:moveTo>
                <a:lnTo>
                  <a:pt x="0" y="28689"/>
                </a:lnTo>
                <a:lnTo>
                  <a:pt x="5334" y="25704"/>
                </a:lnTo>
                <a:lnTo>
                  <a:pt x="10693" y="22783"/>
                </a:lnTo>
                <a:lnTo>
                  <a:pt x="15824" y="19532"/>
                </a:lnTo>
                <a:lnTo>
                  <a:pt x="13919" y="10629"/>
                </a:lnTo>
                <a:lnTo>
                  <a:pt x="7899" y="3581"/>
                </a:lnTo>
                <a:lnTo>
                  <a:pt x="13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812" y="3328460"/>
            <a:ext cx="53975" cy="55880"/>
          </a:xfrm>
          <a:custGeom>
            <a:avLst/>
            <a:gdLst/>
            <a:ahLst/>
            <a:cxnLst/>
            <a:rect l="l" t="t" r="r" b="b"/>
            <a:pathLst>
              <a:path w="53975" h="55879">
                <a:moveTo>
                  <a:pt x="28903" y="0"/>
                </a:moveTo>
                <a:lnTo>
                  <a:pt x="12672" y="3771"/>
                </a:lnTo>
                <a:lnTo>
                  <a:pt x="3296" y="10574"/>
                </a:lnTo>
                <a:lnTo>
                  <a:pt x="0" y="39691"/>
                </a:lnTo>
                <a:lnTo>
                  <a:pt x="7781" y="49641"/>
                </a:lnTo>
                <a:lnTo>
                  <a:pt x="19029" y="55166"/>
                </a:lnTo>
                <a:lnTo>
                  <a:pt x="29921" y="55502"/>
                </a:lnTo>
                <a:lnTo>
                  <a:pt x="41994" y="50379"/>
                </a:lnTo>
                <a:lnTo>
                  <a:pt x="50218" y="40720"/>
                </a:lnTo>
                <a:lnTo>
                  <a:pt x="53360" y="28250"/>
                </a:lnTo>
                <a:lnTo>
                  <a:pt x="48601" y="13906"/>
                </a:lnTo>
                <a:lnTo>
                  <a:pt x="40017" y="4374"/>
                </a:lnTo>
                <a:lnTo>
                  <a:pt x="2890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10489" y="3309861"/>
            <a:ext cx="36830" cy="50800"/>
          </a:xfrm>
          <a:custGeom>
            <a:avLst/>
            <a:gdLst/>
            <a:ahLst/>
            <a:cxnLst/>
            <a:rect l="l" t="t" r="r" b="b"/>
            <a:pathLst>
              <a:path w="36830" h="50800">
                <a:moveTo>
                  <a:pt x="28820" y="0"/>
                </a:moveTo>
                <a:lnTo>
                  <a:pt x="23423" y="914"/>
                </a:lnTo>
                <a:lnTo>
                  <a:pt x="11352" y="6035"/>
                </a:lnTo>
                <a:lnTo>
                  <a:pt x="3133" y="15703"/>
                </a:lnTo>
                <a:lnTo>
                  <a:pt x="0" y="28186"/>
                </a:lnTo>
                <a:lnTo>
                  <a:pt x="385" y="33223"/>
                </a:lnTo>
                <a:lnTo>
                  <a:pt x="1566" y="40284"/>
                </a:lnTo>
                <a:lnTo>
                  <a:pt x="5313" y="46253"/>
                </a:lnTo>
                <a:lnTo>
                  <a:pt x="10481" y="50418"/>
                </a:lnTo>
                <a:lnTo>
                  <a:pt x="17617" y="39912"/>
                </a:lnTo>
                <a:lnTo>
                  <a:pt x="24363" y="29147"/>
                </a:lnTo>
                <a:lnTo>
                  <a:pt x="30720" y="18139"/>
                </a:lnTo>
                <a:lnTo>
                  <a:pt x="36688" y="6901"/>
                </a:lnTo>
                <a:lnTo>
                  <a:pt x="34103" y="723"/>
                </a:lnTo>
                <a:lnTo>
                  <a:pt x="2882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9558" y="3034780"/>
            <a:ext cx="55880" cy="55880"/>
          </a:xfrm>
          <a:custGeom>
            <a:avLst/>
            <a:gdLst/>
            <a:ahLst/>
            <a:cxnLst/>
            <a:rect l="l" t="t" r="r" b="b"/>
            <a:pathLst>
              <a:path w="55880" h="55880">
                <a:moveTo>
                  <a:pt x="23429" y="0"/>
                </a:moveTo>
                <a:lnTo>
                  <a:pt x="11359" y="5121"/>
                </a:lnTo>
                <a:lnTo>
                  <a:pt x="3136" y="14777"/>
                </a:lnTo>
                <a:lnTo>
                  <a:pt x="0" y="27244"/>
                </a:lnTo>
                <a:lnTo>
                  <a:pt x="4751" y="41590"/>
                </a:lnTo>
                <a:lnTo>
                  <a:pt x="13333" y="51125"/>
                </a:lnTo>
                <a:lnTo>
                  <a:pt x="24448" y="55501"/>
                </a:lnTo>
                <a:lnTo>
                  <a:pt x="40152" y="51197"/>
                </a:lnTo>
                <a:lnTo>
                  <a:pt x="50517" y="43266"/>
                </a:lnTo>
                <a:lnTo>
                  <a:pt x="55577" y="32867"/>
                </a:lnTo>
                <a:lnTo>
                  <a:pt x="51580" y="16503"/>
                </a:lnTo>
                <a:lnTo>
                  <a:pt x="43982" y="5726"/>
                </a:lnTo>
                <a:lnTo>
                  <a:pt x="33908" y="346"/>
                </a:lnTo>
                <a:lnTo>
                  <a:pt x="2342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16019" y="3015898"/>
            <a:ext cx="50800" cy="57150"/>
          </a:xfrm>
          <a:custGeom>
            <a:avLst/>
            <a:gdLst/>
            <a:ahLst/>
            <a:cxnLst/>
            <a:rect l="l" t="t" r="r" b="b"/>
            <a:pathLst>
              <a:path w="50800" h="57150">
                <a:moveTo>
                  <a:pt x="29678" y="0"/>
                </a:moveTo>
                <a:lnTo>
                  <a:pt x="23429" y="1054"/>
                </a:lnTo>
                <a:lnTo>
                  <a:pt x="11359" y="6175"/>
                </a:lnTo>
                <a:lnTo>
                  <a:pt x="3136" y="15832"/>
                </a:lnTo>
                <a:lnTo>
                  <a:pt x="0" y="28298"/>
                </a:lnTo>
                <a:lnTo>
                  <a:pt x="4751" y="42645"/>
                </a:lnTo>
                <a:lnTo>
                  <a:pt x="13333" y="52179"/>
                </a:lnTo>
                <a:lnTo>
                  <a:pt x="24448" y="56556"/>
                </a:lnTo>
                <a:lnTo>
                  <a:pt x="40731" y="52680"/>
                </a:lnTo>
                <a:lnTo>
                  <a:pt x="50298" y="45654"/>
                </a:lnTo>
                <a:lnTo>
                  <a:pt x="49223" y="30855"/>
                </a:lnTo>
                <a:lnTo>
                  <a:pt x="46464" y="18521"/>
                </a:lnTo>
                <a:lnTo>
                  <a:pt x="42603" y="7691"/>
                </a:lnTo>
                <a:lnTo>
                  <a:pt x="35786" y="1143"/>
                </a:lnTo>
                <a:lnTo>
                  <a:pt x="2967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6881" y="2930898"/>
            <a:ext cx="55880" cy="55880"/>
          </a:xfrm>
          <a:custGeom>
            <a:avLst/>
            <a:gdLst/>
            <a:ahLst/>
            <a:cxnLst/>
            <a:rect l="l" t="t" r="r" b="b"/>
            <a:pathLst>
              <a:path w="55880" h="55880">
                <a:moveTo>
                  <a:pt x="23438" y="0"/>
                </a:moveTo>
                <a:lnTo>
                  <a:pt x="11365" y="5122"/>
                </a:lnTo>
                <a:lnTo>
                  <a:pt x="3141" y="14782"/>
                </a:lnTo>
                <a:lnTo>
                  <a:pt x="0" y="27252"/>
                </a:lnTo>
                <a:lnTo>
                  <a:pt x="4758" y="41596"/>
                </a:lnTo>
                <a:lnTo>
                  <a:pt x="13342" y="51128"/>
                </a:lnTo>
                <a:lnTo>
                  <a:pt x="24456" y="55502"/>
                </a:lnTo>
                <a:lnTo>
                  <a:pt x="40163" y="51195"/>
                </a:lnTo>
                <a:lnTo>
                  <a:pt x="50526" y="43260"/>
                </a:lnTo>
                <a:lnTo>
                  <a:pt x="55584" y="32855"/>
                </a:lnTo>
                <a:lnTo>
                  <a:pt x="51579" y="16492"/>
                </a:lnTo>
                <a:lnTo>
                  <a:pt x="43975" y="5720"/>
                </a:lnTo>
                <a:lnTo>
                  <a:pt x="33895" y="346"/>
                </a:lnTo>
                <a:lnTo>
                  <a:pt x="2343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4912" y="3498737"/>
            <a:ext cx="383540" cy="312420"/>
          </a:xfrm>
          <a:custGeom>
            <a:avLst/>
            <a:gdLst/>
            <a:ahLst/>
            <a:cxnLst/>
            <a:rect l="l" t="t" r="r" b="b"/>
            <a:pathLst>
              <a:path w="383540" h="312420">
                <a:moveTo>
                  <a:pt x="198275" y="0"/>
                </a:moveTo>
                <a:lnTo>
                  <a:pt x="149414" y="6739"/>
                </a:lnTo>
                <a:lnTo>
                  <a:pt x="99002" y="28823"/>
                </a:lnTo>
                <a:lnTo>
                  <a:pt x="58886" y="61495"/>
                </a:lnTo>
                <a:lnTo>
                  <a:pt x="28837" y="100504"/>
                </a:lnTo>
                <a:lnTo>
                  <a:pt x="9234" y="144030"/>
                </a:lnTo>
                <a:lnTo>
                  <a:pt x="455" y="190249"/>
                </a:lnTo>
                <a:lnTo>
                  <a:pt x="0" y="205940"/>
                </a:lnTo>
                <a:lnTo>
                  <a:pt x="803" y="221659"/>
                </a:lnTo>
                <a:lnTo>
                  <a:pt x="10905" y="268320"/>
                </a:lnTo>
                <a:lnTo>
                  <a:pt x="32258" y="307514"/>
                </a:lnTo>
                <a:lnTo>
                  <a:pt x="43093" y="312208"/>
                </a:lnTo>
                <a:lnTo>
                  <a:pt x="54994" y="311916"/>
                </a:lnTo>
                <a:lnTo>
                  <a:pt x="72730" y="272345"/>
                </a:lnTo>
                <a:lnTo>
                  <a:pt x="67107" y="260878"/>
                </a:lnTo>
                <a:lnTo>
                  <a:pt x="62525" y="249118"/>
                </a:lnTo>
                <a:lnTo>
                  <a:pt x="58987" y="237116"/>
                </a:lnTo>
                <a:lnTo>
                  <a:pt x="56499" y="224928"/>
                </a:lnTo>
                <a:lnTo>
                  <a:pt x="55065" y="212606"/>
                </a:lnTo>
                <a:lnTo>
                  <a:pt x="54691" y="200203"/>
                </a:lnTo>
                <a:lnTo>
                  <a:pt x="55380" y="187774"/>
                </a:lnTo>
                <a:lnTo>
                  <a:pt x="64398" y="150011"/>
                </a:lnTo>
                <a:lnTo>
                  <a:pt x="83138" y="115252"/>
                </a:lnTo>
                <a:lnTo>
                  <a:pt x="109423" y="87508"/>
                </a:lnTo>
                <a:lnTo>
                  <a:pt x="142919" y="67205"/>
                </a:lnTo>
                <a:lnTo>
                  <a:pt x="191154" y="55264"/>
                </a:lnTo>
                <a:lnTo>
                  <a:pt x="203577" y="54913"/>
                </a:lnTo>
                <a:lnTo>
                  <a:pt x="340282" y="54913"/>
                </a:lnTo>
                <a:lnTo>
                  <a:pt x="339355" y="53990"/>
                </a:lnTo>
                <a:lnTo>
                  <a:pt x="308635" y="30466"/>
                </a:lnTo>
                <a:lnTo>
                  <a:pt x="273634" y="13156"/>
                </a:lnTo>
                <a:lnTo>
                  <a:pt x="235912" y="2979"/>
                </a:lnTo>
                <a:lnTo>
                  <a:pt x="210764" y="219"/>
                </a:lnTo>
                <a:lnTo>
                  <a:pt x="198275" y="0"/>
                </a:lnTo>
                <a:close/>
              </a:path>
              <a:path w="383540" h="312420">
                <a:moveTo>
                  <a:pt x="340282" y="54913"/>
                </a:moveTo>
                <a:lnTo>
                  <a:pt x="203577" y="54913"/>
                </a:lnTo>
                <a:lnTo>
                  <a:pt x="216034" y="55629"/>
                </a:lnTo>
                <a:lnTo>
                  <a:pt x="228468" y="57415"/>
                </a:lnTo>
                <a:lnTo>
                  <a:pt x="266088" y="70050"/>
                </a:lnTo>
                <a:lnTo>
                  <a:pt x="298519" y="91449"/>
                </a:lnTo>
                <a:lnTo>
                  <a:pt x="323770" y="120179"/>
                </a:lnTo>
                <a:lnTo>
                  <a:pt x="330470" y="131237"/>
                </a:lnTo>
                <a:lnTo>
                  <a:pt x="338599" y="140643"/>
                </a:lnTo>
                <a:lnTo>
                  <a:pt x="349363" y="145511"/>
                </a:lnTo>
                <a:lnTo>
                  <a:pt x="361153" y="145418"/>
                </a:lnTo>
                <a:lnTo>
                  <a:pt x="374754" y="137007"/>
                </a:lnTo>
                <a:lnTo>
                  <a:pt x="380607" y="128520"/>
                </a:lnTo>
                <a:lnTo>
                  <a:pt x="383397" y="120690"/>
                </a:lnTo>
                <a:lnTo>
                  <a:pt x="383004" y="112587"/>
                </a:lnTo>
                <a:lnTo>
                  <a:pt x="357067" y="72798"/>
                </a:lnTo>
                <a:lnTo>
                  <a:pt x="348521" y="63114"/>
                </a:lnTo>
                <a:lnTo>
                  <a:pt x="340282" y="5491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437623" y="2789623"/>
            <a:ext cx="332740" cy="370840"/>
          </a:xfrm>
          <a:custGeom>
            <a:avLst/>
            <a:gdLst/>
            <a:ahLst/>
            <a:cxnLst/>
            <a:rect l="l" t="t" r="r" b="b"/>
            <a:pathLst>
              <a:path w="332739" h="370839">
                <a:moveTo>
                  <a:pt x="97068" y="0"/>
                </a:moveTo>
                <a:lnTo>
                  <a:pt x="62303" y="23150"/>
                </a:lnTo>
                <a:lnTo>
                  <a:pt x="36828" y="52536"/>
                </a:lnTo>
                <a:lnTo>
                  <a:pt x="17609" y="86118"/>
                </a:lnTo>
                <a:lnTo>
                  <a:pt x="5120" y="123117"/>
                </a:lnTo>
                <a:lnTo>
                  <a:pt x="57" y="162090"/>
                </a:lnTo>
                <a:lnTo>
                  <a:pt x="0" y="174918"/>
                </a:lnTo>
                <a:lnTo>
                  <a:pt x="719" y="187598"/>
                </a:lnTo>
                <a:lnTo>
                  <a:pt x="11212" y="236387"/>
                </a:lnTo>
                <a:lnTo>
                  <a:pt x="33503" y="281033"/>
                </a:lnTo>
                <a:lnTo>
                  <a:pt x="68889" y="319585"/>
                </a:lnTo>
                <a:lnTo>
                  <a:pt x="109915" y="347486"/>
                </a:lnTo>
                <a:lnTo>
                  <a:pt x="154712" y="364583"/>
                </a:lnTo>
                <a:lnTo>
                  <a:pt x="201410" y="370721"/>
                </a:lnTo>
                <a:lnTo>
                  <a:pt x="217075" y="370305"/>
                </a:lnTo>
                <a:lnTo>
                  <a:pt x="263398" y="361589"/>
                </a:lnTo>
                <a:lnTo>
                  <a:pt x="307258" y="341554"/>
                </a:lnTo>
                <a:lnTo>
                  <a:pt x="330974" y="316188"/>
                </a:lnTo>
                <a:lnTo>
                  <a:pt x="206246" y="316188"/>
                </a:lnTo>
                <a:lnTo>
                  <a:pt x="193569" y="316001"/>
                </a:lnTo>
                <a:lnTo>
                  <a:pt x="154821" y="308408"/>
                </a:lnTo>
                <a:lnTo>
                  <a:pt x="119973" y="291363"/>
                </a:lnTo>
                <a:lnTo>
                  <a:pt x="91076" y="265929"/>
                </a:lnTo>
                <a:lnTo>
                  <a:pt x="68914" y="229444"/>
                </a:lnTo>
                <a:lnTo>
                  <a:pt x="55571" y="182337"/>
                </a:lnTo>
                <a:lnTo>
                  <a:pt x="54889" y="170728"/>
                </a:lnTo>
                <a:lnTo>
                  <a:pt x="55195" y="159155"/>
                </a:lnTo>
                <a:lnTo>
                  <a:pt x="67483" y="109688"/>
                </a:lnTo>
                <a:lnTo>
                  <a:pt x="87595" y="76757"/>
                </a:lnTo>
                <a:lnTo>
                  <a:pt x="117413" y="47092"/>
                </a:lnTo>
                <a:lnTo>
                  <a:pt x="123979" y="36152"/>
                </a:lnTo>
                <a:lnTo>
                  <a:pt x="125825" y="25748"/>
                </a:lnTo>
                <a:lnTo>
                  <a:pt x="123446" y="16263"/>
                </a:lnTo>
                <a:lnTo>
                  <a:pt x="116816" y="6527"/>
                </a:lnTo>
                <a:lnTo>
                  <a:pt x="110860" y="2895"/>
                </a:lnTo>
                <a:lnTo>
                  <a:pt x="97068" y="0"/>
                </a:lnTo>
                <a:close/>
              </a:path>
              <a:path w="332739" h="370839">
                <a:moveTo>
                  <a:pt x="298959" y="283306"/>
                </a:moveTo>
                <a:lnTo>
                  <a:pt x="289053" y="287486"/>
                </a:lnTo>
                <a:lnTo>
                  <a:pt x="288495" y="287883"/>
                </a:lnTo>
                <a:lnTo>
                  <a:pt x="277734" y="295057"/>
                </a:lnTo>
                <a:lnTo>
                  <a:pt x="231185" y="313319"/>
                </a:lnTo>
                <a:lnTo>
                  <a:pt x="206246" y="316188"/>
                </a:lnTo>
                <a:lnTo>
                  <a:pt x="330974" y="316188"/>
                </a:lnTo>
                <a:lnTo>
                  <a:pt x="332223" y="311779"/>
                </a:lnTo>
                <a:lnTo>
                  <a:pt x="330371" y="300033"/>
                </a:lnTo>
                <a:lnTo>
                  <a:pt x="320495" y="289212"/>
                </a:lnTo>
                <a:lnTo>
                  <a:pt x="309732" y="283759"/>
                </a:lnTo>
                <a:lnTo>
                  <a:pt x="298959" y="28330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259109" y="1852709"/>
            <a:ext cx="305435" cy="787400"/>
          </a:xfrm>
          <a:custGeom>
            <a:avLst/>
            <a:gdLst/>
            <a:ahLst/>
            <a:cxnLst/>
            <a:rect l="l" t="t" r="r" b="b"/>
            <a:pathLst>
              <a:path w="305434" h="787400">
                <a:moveTo>
                  <a:pt x="295970" y="0"/>
                </a:moveTo>
                <a:lnTo>
                  <a:pt x="257201" y="22438"/>
                </a:lnTo>
                <a:lnTo>
                  <a:pt x="232358" y="52345"/>
                </a:lnTo>
                <a:lnTo>
                  <a:pt x="218656" y="88314"/>
                </a:lnTo>
                <a:lnTo>
                  <a:pt x="216329" y="113460"/>
                </a:lnTo>
                <a:lnTo>
                  <a:pt x="217173" y="125974"/>
                </a:lnTo>
                <a:lnTo>
                  <a:pt x="219331" y="138308"/>
                </a:lnTo>
                <a:lnTo>
                  <a:pt x="222788" y="150359"/>
                </a:lnTo>
                <a:lnTo>
                  <a:pt x="227526" y="162021"/>
                </a:lnTo>
                <a:lnTo>
                  <a:pt x="234090" y="175312"/>
                </a:lnTo>
                <a:lnTo>
                  <a:pt x="238908" y="188029"/>
                </a:lnTo>
                <a:lnTo>
                  <a:pt x="242064" y="200254"/>
                </a:lnTo>
                <a:lnTo>
                  <a:pt x="243640" y="212071"/>
                </a:lnTo>
                <a:lnTo>
                  <a:pt x="243717" y="223561"/>
                </a:lnTo>
                <a:lnTo>
                  <a:pt x="242378" y="234807"/>
                </a:lnTo>
                <a:lnTo>
                  <a:pt x="226392" y="273196"/>
                </a:lnTo>
                <a:lnTo>
                  <a:pt x="198291" y="299954"/>
                </a:lnTo>
                <a:lnTo>
                  <a:pt x="173834" y="312075"/>
                </a:lnTo>
                <a:lnTo>
                  <a:pt x="162022" y="318972"/>
                </a:lnTo>
                <a:lnTo>
                  <a:pt x="133239" y="345076"/>
                </a:lnTo>
                <a:lnTo>
                  <a:pt x="113064" y="383501"/>
                </a:lnTo>
                <a:lnTo>
                  <a:pt x="108158" y="419404"/>
                </a:lnTo>
                <a:lnTo>
                  <a:pt x="109012" y="431913"/>
                </a:lnTo>
                <a:lnTo>
                  <a:pt x="111183" y="444252"/>
                </a:lnTo>
                <a:lnTo>
                  <a:pt x="114656" y="456314"/>
                </a:lnTo>
                <a:lnTo>
                  <a:pt x="119413" y="467989"/>
                </a:lnTo>
                <a:lnTo>
                  <a:pt x="125969" y="481251"/>
                </a:lnTo>
                <a:lnTo>
                  <a:pt x="130779" y="493952"/>
                </a:lnTo>
                <a:lnTo>
                  <a:pt x="133926" y="506173"/>
                </a:lnTo>
                <a:lnTo>
                  <a:pt x="135490" y="517994"/>
                </a:lnTo>
                <a:lnTo>
                  <a:pt x="135552" y="529496"/>
                </a:lnTo>
                <a:lnTo>
                  <a:pt x="134195" y="540760"/>
                </a:lnTo>
                <a:lnTo>
                  <a:pt x="118231" y="579054"/>
                </a:lnTo>
                <a:lnTo>
                  <a:pt x="90131" y="605808"/>
                </a:lnTo>
                <a:lnTo>
                  <a:pt x="65670" y="617927"/>
                </a:lnTo>
                <a:lnTo>
                  <a:pt x="53856" y="624823"/>
                </a:lnTo>
                <a:lnTo>
                  <a:pt x="25074" y="650930"/>
                </a:lnTo>
                <a:lnTo>
                  <a:pt x="4898" y="689343"/>
                </a:lnTo>
                <a:lnTo>
                  <a:pt x="0" y="725235"/>
                </a:lnTo>
                <a:lnTo>
                  <a:pt x="852" y="737744"/>
                </a:lnTo>
                <a:lnTo>
                  <a:pt x="16481" y="783742"/>
                </a:lnTo>
                <a:lnTo>
                  <a:pt x="23987" y="786968"/>
                </a:lnTo>
                <a:lnTo>
                  <a:pt x="26755" y="786625"/>
                </a:lnTo>
                <a:lnTo>
                  <a:pt x="33105" y="771258"/>
                </a:lnTo>
                <a:lnTo>
                  <a:pt x="27628" y="759853"/>
                </a:lnTo>
                <a:lnTo>
                  <a:pt x="23700" y="747920"/>
                </a:lnTo>
                <a:lnTo>
                  <a:pt x="21346" y="735617"/>
                </a:lnTo>
                <a:lnTo>
                  <a:pt x="20592" y="723103"/>
                </a:lnTo>
                <a:lnTo>
                  <a:pt x="21462" y="710537"/>
                </a:lnTo>
                <a:lnTo>
                  <a:pt x="38150" y="667698"/>
                </a:lnTo>
                <a:lnTo>
                  <a:pt x="66248" y="640942"/>
                </a:lnTo>
                <a:lnTo>
                  <a:pt x="90706" y="628821"/>
                </a:lnTo>
                <a:lnTo>
                  <a:pt x="102521" y="621926"/>
                </a:lnTo>
                <a:lnTo>
                  <a:pt x="131307" y="595823"/>
                </a:lnTo>
                <a:lnTo>
                  <a:pt x="151482" y="557402"/>
                </a:lnTo>
                <a:lnTo>
                  <a:pt x="156381" y="521496"/>
                </a:lnTo>
                <a:lnTo>
                  <a:pt x="155527" y="508989"/>
                </a:lnTo>
                <a:lnTo>
                  <a:pt x="153355" y="496652"/>
                </a:lnTo>
                <a:lnTo>
                  <a:pt x="149881" y="484594"/>
                </a:lnTo>
                <a:lnTo>
                  <a:pt x="145123" y="472920"/>
                </a:lnTo>
                <a:lnTo>
                  <a:pt x="138567" y="459656"/>
                </a:lnTo>
                <a:lnTo>
                  <a:pt x="133755" y="446951"/>
                </a:lnTo>
                <a:lnTo>
                  <a:pt x="130607" y="434728"/>
                </a:lnTo>
                <a:lnTo>
                  <a:pt x="129041" y="422906"/>
                </a:lnTo>
                <a:lnTo>
                  <a:pt x="128974" y="411405"/>
                </a:lnTo>
                <a:lnTo>
                  <a:pt x="130327" y="400145"/>
                </a:lnTo>
                <a:lnTo>
                  <a:pt x="146300" y="361852"/>
                </a:lnTo>
                <a:lnTo>
                  <a:pt x="174397" y="335094"/>
                </a:lnTo>
                <a:lnTo>
                  <a:pt x="198857" y="322973"/>
                </a:lnTo>
                <a:lnTo>
                  <a:pt x="210672" y="316079"/>
                </a:lnTo>
                <a:lnTo>
                  <a:pt x="239459" y="289978"/>
                </a:lnTo>
                <a:lnTo>
                  <a:pt x="259635" y="251548"/>
                </a:lnTo>
                <a:lnTo>
                  <a:pt x="264528" y="215654"/>
                </a:lnTo>
                <a:lnTo>
                  <a:pt x="263676" y="203144"/>
                </a:lnTo>
                <a:lnTo>
                  <a:pt x="261505" y="190805"/>
                </a:lnTo>
                <a:lnTo>
                  <a:pt x="258034" y="178745"/>
                </a:lnTo>
                <a:lnTo>
                  <a:pt x="253278" y="167071"/>
                </a:lnTo>
                <a:lnTo>
                  <a:pt x="246726" y="153800"/>
                </a:lnTo>
                <a:lnTo>
                  <a:pt x="241918" y="141093"/>
                </a:lnTo>
                <a:lnTo>
                  <a:pt x="238771" y="128870"/>
                </a:lnTo>
                <a:lnTo>
                  <a:pt x="237206" y="117049"/>
                </a:lnTo>
                <a:lnTo>
                  <a:pt x="237140" y="105550"/>
                </a:lnTo>
                <a:lnTo>
                  <a:pt x="238492" y="94291"/>
                </a:lnTo>
                <a:lnTo>
                  <a:pt x="254462" y="55996"/>
                </a:lnTo>
                <a:lnTo>
                  <a:pt x="282567" y="29242"/>
                </a:lnTo>
                <a:lnTo>
                  <a:pt x="301558" y="19951"/>
                </a:lnTo>
                <a:lnTo>
                  <a:pt x="303920" y="17119"/>
                </a:lnTo>
                <a:lnTo>
                  <a:pt x="304999" y="11747"/>
                </a:lnTo>
                <a:lnTo>
                  <a:pt x="304809" y="9715"/>
                </a:lnTo>
                <a:lnTo>
                  <a:pt x="301977" y="2578"/>
                </a:lnTo>
                <a:lnTo>
                  <a:pt x="29597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207321" y="1834643"/>
            <a:ext cx="305435" cy="787400"/>
          </a:xfrm>
          <a:custGeom>
            <a:avLst/>
            <a:gdLst/>
            <a:ahLst/>
            <a:cxnLst/>
            <a:rect l="l" t="t" r="r" b="b"/>
            <a:pathLst>
              <a:path w="305434" h="787400">
                <a:moveTo>
                  <a:pt x="295964" y="0"/>
                </a:moveTo>
                <a:lnTo>
                  <a:pt x="257198" y="22436"/>
                </a:lnTo>
                <a:lnTo>
                  <a:pt x="232356" y="52345"/>
                </a:lnTo>
                <a:lnTo>
                  <a:pt x="218650" y="88314"/>
                </a:lnTo>
                <a:lnTo>
                  <a:pt x="216321" y="113461"/>
                </a:lnTo>
                <a:lnTo>
                  <a:pt x="217162" y="125976"/>
                </a:lnTo>
                <a:lnTo>
                  <a:pt x="219318" y="138311"/>
                </a:lnTo>
                <a:lnTo>
                  <a:pt x="222773" y="150362"/>
                </a:lnTo>
                <a:lnTo>
                  <a:pt x="227509" y="162025"/>
                </a:lnTo>
                <a:lnTo>
                  <a:pt x="234078" y="175318"/>
                </a:lnTo>
                <a:lnTo>
                  <a:pt x="238899" y="188035"/>
                </a:lnTo>
                <a:lnTo>
                  <a:pt x="242057" y="200260"/>
                </a:lnTo>
                <a:lnTo>
                  <a:pt x="243634" y="212074"/>
                </a:lnTo>
                <a:lnTo>
                  <a:pt x="243711" y="223563"/>
                </a:lnTo>
                <a:lnTo>
                  <a:pt x="242372" y="234807"/>
                </a:lnTo>
                <a:lnTo>
                  <a:pt x="226384" y="273208"/>
                </a:lnTo>
                <a:lnTo>
                  <a:pt x="198279" y="299960"/>
                </a:lnTo>
                <a:lnTo>
                  <a:pt x="173819" y="312078"/>
                </a:lnTo>
                <a:lnTo>
                  <a:pt x="162007" y="318974"/>
                </a:lnTo>
                <a:lnTo>
                  <a:pt x="133227" y="345076"/>
                </a:lnTo>
                <a:lnTo>
                  <a:pt x="113059" y="383501"/>
                </a:lnTo>
                <a:lnTo>
                  <a:pt x="108159" y="419403"/>
                </a:lnTo>
                <a:lnTo>
                  <a:pt x="109012" y="431911"/>
                </a:lnTo>
                <a:lnTo>
                  <a:pt x="111183" y="444250"/>
                </a:lnTo>
                <a:lnTo>
                  <a:pt x="114655" y="456311"/>
                </a:lnTo>
                <a:lnTo>
                  <a:pt x="119409" y="467986"/>
                </a:lnTo>
                <a:lnTo>
                  <a:pt x="125964" y="481249"/>
                </a:lnTo>
                <a:lnTo>
                  <a:pt x="130774" y="493951"/>
                </a:lnTo>
                <a:lnTo>
                  <a:pt x="133920" y="506172"/>
                </a:lnTo>
                <a:lnTo>
                  <a:pt x="135484" y="517993"/>
                </a:lnTo>
                <a:lnTo>
                  <a:pt x="135547" y="529495"/>
                </a:lnTo>
                <a:lnTo>
                  <a:pt x="134189" y="540759"/>
                </a:lnTo>
                <a:lnTo>
                  <a:pt x="118222" y="579057"/>
                </a:lnTo>
                <a:lnTo>
                  <a:pt x="90125" y="605819"/>
                </a:lnTo>
                <a:lnTo>
                  <a:pt x="65668" y="617936"/>
                </a:lnTo>
                <a:lnTo>
                  <a:pt x="53856" y="624828"/>
                </a:lnTo>
                <a:lnTo>
                  <a:pt x="25072" y="650934"/>
                </a:lnTo>
                <a:lnTo>
                  <a:pt x="4893" y="689355"/>
                </a:lnTo>
                <a:lnTo>
                  <a:pt x="0" y="725254"/>
                </a:lnTo>
                <a:lnTo>
                  <a:pt x="853" y="737764"/>
                </a:lnTo>
                <a:lnTo>
                  <a:pt x="16462" y="783742"/>
                </a:lnTo>
                <a:lnTo>
                  <a:pt x="23968" y="786968"/>
                </a:lnTo>
                <a:lnTo>
                  <a:pt x="26749" y="786625"/>
                </a:lnTo>
                <a:lnTo>
                  <a:pt x="33099" y="771258"/>
                </a:lnTo>
                <a:lnTo>
                  <a:pt x="27623" y="759851"/>
                </a:lnTo>
                <a:lnTo>
                  <a:pt x="23696" y="747916"/>
                </a:lnTo>
                <a:lnTo>
                  <a:pt x="21343" y="735611"/>
                </a:lnTo>
                <a:lnTo>
                  <a:pt x="20587" y="723096"/>
                </a:lnTo>
                <a:lnTo>
                  <a:pt x="21451" y="710528"/>
                </a:lnTo>
                <a:lnTo>
                  <a:pt x="38144" y="667703"/>
                </a:lnTo>
                <a:lnTo>
                  <a:pt x="66243" y="640943"/>
                </a:lnTo>
                <a:lnTo>
                  <a:pt x="90699" y="628822"/>
                </a:lnTo>
                <a:lnTo>
                  <a:pt x="102514" y="621927"/>
                </a:lnTo>
                <a:lnTo>
                  <a:pt x="131301" y="595828"/>
                </a:lnTo>
                <a:lnTo>
                  <a:pt x="151463" y="557402"/>
                </a:lnTo>
                <a:lnTo>
                  <a:pt x="156367" y="521509"/>
                </a:lnTo>
                <a:lnTo>
                  <a:pt x="155512" y="509000"/>
                </a:lnTo>
                <a:lnTo>
                  <a:pt x="153339" y="496662"/>
                </a:lnTo>
                <a:lnTo>
                  <a:pt x="149865" y="484602"/>
                </a:lnTo>
                <a:lnTo>
                  <a:pt x="145108" y="472928"/>
                </a:lnTo>
                <a:lnTo>
                  <a:pt x="138555" y="459659"/>
                </a:lnTo>
                <a:lnTo>
                  <a:pt x="133746" y="446954"/>
                </a:lnTo>
                <a:lnTo>
                  <a:pt x="130599" y="434732"/>
                </a:lnTo>
                <a:lnTo>
                  <a:pt x="129034" y="422910"/>
                </a:lnTo>
                <a:lnTo>
                  <a:pt x="128969" y="411410"/>
                </a:lnTo>
                <a:lnTo>
                  <a:pt x="130322" y="400150"/>
                </a:lnTo>
                <a:lnTo>
                  <a:pt x="146293" y="361858"/>
                </a:lnTo>
                <a:lnTo>
                  <a:pt x="174385" y="335098"/>
                </a:lnTo>
                <a:lnTo>
                  <a:pt x="198841" y="322976"/>
                </a:lnTo>
                <a:lnTo>
                  <a:pt x="210655" y="316084"/>
                </a:lnTo>
                <a:lnTo>
                  <a:pt x="239446" y="289988"/>
                </a:lnTo>
                <a:lnTo>
                  <a:pt x="259629" y="251561"/>
                </a:lnTo>
                <a:lnTo>
                  <a:pt x="264523" y="215670"/>
                </a:lnTo>
                <a:lnTo>
                  <a:pt x="263671" y="203161"/>
                </a:lnTo>
                <a:lnTo>
                  <a:pt x="261501" y="190822"/>
                </a:lnTo>
                <a:lnTo>
                  <a:pt x="258031" y="178761"/>
                </a:lnTo>
                <a:lnTo>
                  <a:pt x="253277" y="167084"/>
                </a:lnTo>
                <a:lnTo>
                  <a:pt x="246724" y="153815"/>
                </a:lnTo>
                <a:lnTo>
                  <a:pt x="241915" y="141110"/>
                </a:lnTo>
                <a:lnTo>
                  <a:pt x="238768" y="128888"/>
                </a:lnTo>
                <a:lnTo>
                  <a:pt x="237201" y="117067"/>
                </a:lnTo>
                <a:lnTo>
                  <a:pt x="237134" y="105566"/>
                </a:lnTo>
                <a:lnTo>
                  <a:pt x="238484" y="94304"/>
                </a:lnTo>
                <a:lnTo>
                  <a:pt x="254455" y="56002"/>
                </a:lnTo>
                <a:lnTo>
                  <a:pt x="282555" y="29246"/>
                </a:lnTo>
                <a:lnTo>
                  <a:pt x="301552" y="19951"/>
                </a:lnTo>
                <a:lnTo>
                  <a:pt x="303902" y="17132"/>
                </a:lnTo>
                <a:lnTo>
                  <a:pt x="304994" y="11747"/>
                </a:lnTo>
                <a:lnTo>
                  <a:pt x="304803" y="9728"/>
                </a:lnTo>
                <a:lnTo>
                  <a:pt x="301971" y="2590"/>
                </a:lnTo>
                <a:lnTo>
                  <a:pt x="2959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155315" y="1817623"/>
            <a:ext cx="305435" cy="787400"/>
          </a:xfrm>
          <a:custGeom>
            <a:avLst/>
            <a:gdLst/>
            <a:ahLst/>
            <a:cxnLst/>
            <a:rect l="l" t="t" r="r" b="b"/>
            <a:pathLst>
              <a:path w="305434" h="787400">
                <a:moveTo>
                  <a:pt x="295958" y="0"/>
                </a:moveTo>
                <a:lnTo>
                  <a:pt x="257199" y="22440"/>
                </a:lnTo>
                <a:lnTo>
                  <a:pt x="232361" y="52350"/>
                </a:lnTo>
                <a:lnTo>
                  <a:pt x="218657" y="88321"/>
                </a:lnTo>
                <a:lnTo>
                  <a:pt x="216316" y="113466"/>
                </a:lnTo>
                <a:lnTo>
                  <a:pt x="217157" y="125978"/>
                </a:lnTo>
                <a:lnTo>
                  <a:pt x="219314" y="138311"/>
                </a:lnTo>
                <a:lnTo>
                  <a:pt x="222770" y="150360"/>
                </a:lnTo>
                <a:lnTo>
                  <a:pt x="227507" y="162021"/>
                </a:lnTo>
                <a:lnTo>
                  <a:pt x="234078" y="175314"/>
                </a:lnTo>
                <a:lnTo>
                  <a:pt x="238902" y="188031"/>
                </a:lnTo>
                <a:lnTo>
                  <a:pt x="242060" y="200254"/>
                </a:lnTo>
                <a:lnTo>
                  <a:pt x="243636" y="212068"/>
                </a:lnTo>
                <a:lnTo>
                  <a:pt x="243711" y="223555"/>
                </a:lnTo>
                <a:lnTo>
                  <a:pt x="242368" y="234799"/>
                </a:lnTo>
                <a:lnTo>
                  <a:pt x="226386" y="273206"/>
                </a:lnTo>
                <a:lnTo>
                  <a:pt x="198284" y="299956"/>
                </a:lnTo>
                <a:lnTo>
                  <a:pt x="173823" y="312076"/>
                </a:lnTo>
                <a:lnTo>
                  <a:pt x="162011" y="318974"/>
                </a:lnTo>
                <a:lnTo>
                  <a:pt x="133227" y="345081"/>
                </a:lnTo>
                <a:lnTo>
                  <a:pt x="113052" y="383501"/>
                </a:lnTo>
                <a:lnTo>
                  <a:pt x="108155" y="419411"/>
                </a:lnTo>
                <a:lnTo>
                  <a:pt x="109010" y="431920"/>
                </a:lnTo>
                <a:lnTo>
                  <a:pt x="111183" y="444258"/>
                </a:lnTo>
                <a:lnTo>
                  <a:pt x="114657" y="456318"/>
                </a:lnTo>
                <a:lnTo>
                  <a:pt x="119415" y="467992"/>
                </a:lnTo>
                <a:lnTo>
                  <a:pt x="125966" y="481260"/>
                </a:lnTo>
                <a:lnTo>
                  <a:pt x="130773" y="493965"/>
                </a:lnTo>
                <a:lnTo>
                  <a:pt x="133918" y="506188"/>
                </a:lnTo>
                <a:lnTo>
                  <a:pt x="135482" y="518010"/>
                </a:lnTo>
                <a:lnTo>
                  <a:pt x="135547" y="529510"/>
                </a:lnTo>
                <a:lnTo>
                  <a:pt x="134193" y="540771"/>
                </a:lnTo>
                <a:lnTo>
                  <a:pt x="118227" y="579055"/>
                </a:lnTo>
                <a:lnTo>
                  <a:pt x="90126" y="605815"/>
                </a:lnTo>
                <a:lnTo>
                  <a:pt x="65670" y="617933"/>
                </a:lnTo>
                <a:lnTo>
                  <a:pt x="53859" y="624826"/>
                </a:lnTo>
                <a:lnTo>
                  <a:pt x="25075" y="650931"/>
                </a:lnTo>
                <a:lnTo>
                  <a:pt x="4899" y="689355"/>
                </a:lnTo>
                <a:lnTo>
                  <a:pt x="0" y="725250"/>
                </a:lnTo>
                <a:lnTo>
                  <a:pt x="851" y="737760"/>
                </a:lnTo>
                <a:lnTo>
                  <a:pt x="16469" y="783755"/>
                </a:lnTo>
                <a:lnTo>
                  <a:pt x="23974" y="786980"/>
                </a:lnTo>
                <a:lnTo>
                  <a:pt x="26743" y="786637"/>
                </a:lnTo>
                <a:lnTo>
                  <a:pt x="33093" y="771270"/>
                </a:lnTo>
                <a:lnTo>
                  <a:pt x="27622" y="759866"/>
                </a:lnTo>
                <a:lnTo>
                  <a:pt x="23697" y="747933"/>
                </a:lnTo>
                <a:lnTo>
                  <a:pt x="21344" y="735630"/>
                </a:lnTo>
                <a:lnTo>
                  <a:pt x="20588" y="723115"/>
                </a:lnTo>
                <a:lnTo>
                  <a:pt x="21453" y="710545"/>
                </a:lnTo>
                <a:lnTo>
                  <a:pt x="38150" y="667696"/>
                </a:lnTo>
                <a:lnTo>
                  <a:pt x="66250" y="640944"/>
                </a:lnTo>
                <a:lnTo>
                  <a:pt x="90708" y="628825"/>
                </a:lnTo>
                <a:lnTo>
                  <a:pt x="102521" y="621928"/>
                </a:lnTo>
                <a:lnTo>
                  <a:pt x="131308" y="595822"/>
                </a:lnTo>
                <a:lnTo>
                  <a:pt x="151470" y="557402"/>
                </a:lnTo>
                <a:lnTo>
                  <a:pt x="156363" y="521507"/>
                </a:lnTo>
                <a:lnTo>
                  <a:pt x="155510" y="508998"/>
                </a:lnTo>
                <a:lnTo>
                  <a:pt x="153338" y="496661"/>
                </a:lnTo>
                <a:lnTo>
                  <a:pt x="149866" y="484601"/>
                </a:lnTo>
                <a:lnTo>
                  <a:pt x="145108" y="472927"/>
                </a:lnTo>
                <a:lnTo>
                  <a:pt x="138557" y="459659"/>
                </a:lnTo>
                <a:lnTo>
                  <a:pt x="133750" y="446953"/>
                </a:lnTo>
                <a:lnTo>
                  <a:pt x="130604" y="434730"/>
                </a:lnTo>
                <a:lnTo>
                  <a:pt x="129040" y="422909"/>
                </a:lnTo>
                <a:lnTo>
                  <a:pt x="128975" y="411409"/>
                </a:lnTo>
                <a:lnTo>
                  <a:pt x="130329" y="400148"/>
                </a:lnTo>
                <a:lnTo>
                  <a:pt x="146293" y="361856"/>
                </a:lnTo>
                <a:lnTo>
                  <a:pt x="174391" y="335100"/>
                </a:lnTo>
                <a:lnTo>
                  <a:pt x="198852" y="322980"/>
                </a:lnTo>
                <a:lnTo>
                  <a:pt x="210664" y="316086"/>
                </a:lnTo>
                <a:lnTo>
                  <a:pt x="239447" y="289984"/>
                </a:lnTo>
                <a:lnTo>
                  <a:pt x="259623" y="251561"/>
                </a:lnTo>
                <a:lnTo>
                  <a:pt x="264529" y="215666"/>
                </a:lnTo>
                <a:lnTo>
                  <a:pt x="263676" y="203157"/>
                </a:lnTo>
                <a:lnTo>
                  <a:pt x="261506" y="190818"/>
                </a:lnTo>
                <a:lnTo>
                  <a:pt x="258035" y="178758"/>
                </a:lnTo>
                <a:lnTo>
                  <a:pt x="253279" y="167083"/>
                </a:lnTo>
                <a:lnTo>
                  <a:pt x="246718" y="153817"/>
                </a:lnTo>
                <a:lnTo>
                  <a:pt x="241904" y="141114"/>
                </a:lnTo>
                <a:lnTo>
                  <a:pt x="238755" y="128894"/>
                </a:lnTo>
                <a:lnTo>
                  <a:pt x="237190" y="117075"/>
                </a:lnTo>
                <a:lnTo>
                  <a:pt x="237128" y="105576"/>
                </a:lnTo>
                <a:lnTo>
                  <a:pt x="238487" y="94316"/>
                </a:lnTo>
                <a:lnTo>
                  <a:pt x="254460" y="55998"/>
                </a:lnTo>
                <a:lnTo>
                  <a:pt x="282562" y="29245"/>
                </a:lnTo>
                <a:lnTo>
                  <a:pt x="301546" y="19951"/>
                </a:lnTo>
                <a:lnTo>
                  <a:pt x="303908" y="17132"/>
                </a:lnTo>
                <a:lnTo>
                  <a:pt x="305000" y="11747"/>
                </a:lnTo>
                <a:lnTo>
                  <a:pt x="304810" y="9728"/>
                </a:lnTo>
                <a:lnTo>
                  <a:pt x="301952" y="2590"/>
                </a:lnTo>
                <a:lnTo>
                  <a:pt x="29595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384111" y="3913125"/>
            <a:ext cx="224944" cy="83850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476196" y="2797193"/>
            <a:ext cx="782320" cy="782320"/>
          </a:xfrm>
          <a:custGeom>
            <a:avLst/>
            <a:gdLst/>
            <a:ahLst/>
            <a:cxnLst/>
            <a:rect l="l" t="t" r="r" b="b"/>
            <a:pathLst>
              <a:path w="782319" h="782320">
                <a:moveTo>
                  <a:pt x="231033" y="602449"/>
                </a:moveTo>
                <a:lnTo>
                  <a:pt x="199301" y="602449"/>
                </a:lnTo>
                <a:lnTo>
                  <a:pt x="331165" y="781964"/>
                </a:lnTo>
                <a:lnTo>
                  <a:pt x="379832" y="746213"/>
                </a:lnTo>
                <a:lnTo>
                  <a:pt x="336638" y="746213"/>
                </a:lnTo>
                <a:lnTo>
                  <a:pt x="231033" y="602449"/>
                </a:lnTo>
                <a:close/>
              </a:path>
              <a:path w="782319" h="782320">
                <a:moveTo>
                  <a:pt x="477073" y="35750"/>
                </a:moveTo>
                <a:lnTo>
                  <a:pt x="445350" y="35750"/>
                </a:lnTo>
                <a:lnTo>
                  <a:pt x="746226" y="445338"/>
                </a:lnTo>
                <a:lnTo>
                  <a:pt x="336638" y="746213"/>
                </a:lnTo>
                <a:lnTo>
                  <a:pt x="379832" y="746213"/>
                </a:lnTo>
                <a:lnTo>
                  <a:pt x="781964" y="450811"/>
                </a:lnTo>
                <a:lnTo>
                  <a:pt x="477073" y="35750"/>
                </a:lnTo>
                <a:close/>
              </a:path>
              <a:path w="782319" h="782320">
                <a:moveTo>
                  <a:pt x="450811" y="0"/>
                </a:moveTo>
                <a:lnTo>
                  <a:pt x="0" y="331165"/>
                </a:lnTo>
                <a:lnTo>
                  <a:pt x="146392" y="530428"/>
                </a:lnTo>
                <a:lnTo>
                  <a:pt x="74409" y="539280"/>
                </a:lnTo>
                <a:lnTo>
                  <a:pt x="165912" y="677176"/>
                </a:lnTo>
                <a:lnTo>
                  <a:pt x="199301" y="602449"/>
                </a:lnTo>
                <a:lnTo>
                  <a:pt x="231033" y="602449"/>
                </a:lnTo>
                <a:lnTo>
                  <a:pt x="211302" y="575589"/>
                </a:lnTo>
                <a:lnTo>
                  <a:pt x="233065" y="526846"/>
                </a:lnTo>
                <a:lnTo>
                  <a:pt x="175488" y="526846"/>
                </a:lnTo>
                <a:lnTo>
                  <a:pt x="35763" y="336638"/>
                </a:lnTo>
                <a:lnTo>
                  <a:pt x="445350" y="35750"/>
                </a:lnTo>
                <a:lnTo>
                  <a:pt x="477073" y="35750"/>
                </a:lnTo>
                <a:lnTo>
                  <a:pt x="450811" y="0"/>
                </a:lnTo>
                <a:close/>
              </a:path>
              <a:path w="782319" h="782320">
                <a:moveTo>
                  <a:pt x="236410" y="519353"/>
                </a:moveTo>
                <a:lnTo>
                  <a:pt x="175488" y="526846"/>
                </a:lnTo>
                <a:lnTo>
                  <a:pt x="233065" y="526846"/>
                </a:lnTo>
                <a:lnTo>
                  <a:pt x="236410" y="51935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429" y="4121928"/>
            <a:ext cx="119380" cy="170815"/>
          </a:xfrm>
          <a:custGeom>
            <a:avLst/>
            <a:gdLst/>
            <a:ahLst/>
            <a:cxnLst/>
            <a:rect l="l" t="t" r="r" b="b"/>
            <a:pathLst>
              <a:path w="119380" h="170814">
                <a:moveTo>
                  <a:pt x="97701" y="0"/>
                </a:moveTo>
                <a:lnTo>
                  <a:pt x="749" y="13411"/>
                </a:lnTo>
                <a:lnTo>
                  <a:pt x="0" y="170395"/>
                </a:lnTo>
                <a:lnTo>
                  <a:pt x="119024" y="153911"/>
                </a:lnTo>
                <a:lnTo>
                  <a:pt x="9770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13960" y="1766997"/>
            <a:ext cx="305435" cy="306070"/>
          </a:xfrm>
          <a:custGeom>
            <a:avLst/>
            <a:gdLst/>
            <a:ahLst/>
            <a:cxnLst/>
            <a:rect l="l" t="t" r="r" b="b"/>
            <a:pathLst>
              <a:path w="305434" h="306069">
                <a:moveTo>
                  <a:pt x="185094" y="178155"/>
                </a:moveTo>
                <a:lnTo>
                  <a:pt x="143168" y="178155"/>
                </a:lnTo>
                <a:lnTo>
                  <a:pt x="198718" y="294474"/>
                </a:lnTo>
                <a:lnTo>
                  <a:pt x="200877" y="299034"/>
                </a:lnTo>
                <a:lnTo>
                  <a:pt x="204712" y="302475"/>
                </a:lnTo>
                <a:lnTo>
                  <a:pt x="214237" y="305841"/>
                </a:lnTo>
                <a:lnTo>
                  <a:pt x="219368" y="305574"/>
                </a:lnTo>
                <a:lnTo>
                  <a:pt x="228500" y="301218"/>
                </a:lnTo>
                <a:lnTo>
                  <a:pt x="231941" y="297395"/>
                </a:lnTo>
                <a:lnTo>
                  <a:pt x="235307" y="287858"/>
                </a:lnTo>
                <a:lnTo>
                  <a:pt x="235040" y="282727"/>
                </a:lnTo>
                <a:lnTo>
                  <a:pt x="185094" y="178155"/>
                </a:lnTo>
                <a:close/>
              </a:path>
              <a:path w="305434" h="306069">
                <a:moveTo>
                  <a:pt x="89930" y="0"/>
                </a:moveTo>
                <a:lnTo>
                  <a:pt x="84799" y="279"/>
                </a:lnTo>
                <a:lnTo>
                  <a:pt x="80227" y="2451"/>
                </a:lnTo>
                <a:lnTo>
                  <a:pt x="71585" y="10833"/>
                </a:lnTo>
                <a:lnTo>
                  <a:pt x="69697" y="22490"/>
                </a:lnTo>
                <a:lnTo>
                  <a:pt x="126849" y="144005"/>
                </a:lnTo>
                <a:lnTo>
                  <a:pt x="10529" y="199555"/>
                </a:lnTo>
                <a:lnTo>
                  <a:pt x="1888" y="207937"/>
                </a:lnTo>
                <a:lnTo>
                  <a:pt x="0" y="219594"/>
                </a:lnTo>
                <a:lnTo>
                  <a:pt x="1614" y="224777"/>
                </a:lnTo>
                <a:lnTo>
                  <a:pt x="3798" y="229336"/>
                </a:lnTo>
                <a:lnTo>
                  <a:pt x="7621" y="232778"/>
                </a:lnTo>
                <a:lnTo>
                  <a:pt x="17146" y="236156"/>
                </a:lnTo>
                <a:lnTo>
                  <a:pt x="22290" y="235877"/>
                </a:lnTo>
                <a:lnTo>
                  <a:pt x="143168" y="178155"/>
                </a:lnTo>
                <a:lnTo>
                  <a:pt x="185094" y="178155"/>
                </a:lnTo>
                <a:lnTo>
                  <a:pt x="177306" y="161848"/>
                </a:lnTo>
                <a:lnTo>
                  <a:pt x="248830" y="127698"/>
                </a:lnTo>
                <a:lnTo>
                  <a:pt x="161012" y="127698"/>
                </a:lnTo>
                <a:lnTo>
                  <a:pt x="103290" y="6819"/>
                </a:lnTo>
                <a:lnTo>
                  <a:pt x="99455" y="3378"/>
                </a:lnTo>
                <a:lnTo>
                  <a:pt x="89930" y="0"/>
                </a:lnTo>
                <a:close/>
              </a:path>
              <a:path w="305434" h="306069">
                <a:moveTo>
                  <a:pt x="287021" y="69710"/>
                </a:moveTo>
                <a:lnTo>
                  <a:pt x="281878" y="69977"/>
                </a:lnTo>
                <a:lnTo>
                  <a:pt x="161012" y="127698"/>
                </a:lnTo>
                <a:lnTo>
                  <a:pt x="248830" y="127698"/>
                </a:lnTo>
                <a:lnTo>
                  <a:pt x="298197" y="104127"/>
                </a:lnTo>
                <a:lnTo>
                  <a:pt x="301639" y="100304"/>
                </a:lnTo>
                <a:lnTo>
                  <a:pt x="305004" y="90766"/>
                </a:lnTo>
                <a:lnTo>
                  <a:pt x="304725" y="85636"/>
                </a:lnTo>
                <a:lnTo>
                  <a:pt x="300369" y="76517"/>
                </a:lnTo>
                <a:lnTo>
                  <a:pt x="296559" y="73075"/>
                </a:lnTo>
                <a:lnTo>
                  <a:pt x="287021" y="6971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850627" y="4299868"/>
            <a:ext cx="715645" cy="643890"/>
          </a:xfrm>
          <a:custGeom>
            <a:avLst/>
            <a:gdLst/>
            <a:ahLst/>
            <a:cxnLst/>
            <a:rect l="l" t="t" r="r" b="b"/>
            <a:pathLst>
              <a:path w="715644" h="643889">
                <a:moveTo>
                  <a:pt x="44972" y="0"/>
                </a:moveTo>
                <a:lnTo>
                  <a:pt x="8968" y="18902"/>
                </a:lnTo>
                <a:lnTo>
                  <a:pt x="0" y="49756"/>
                </a:lnTo>
                <a:lnTo>
                  <a:pt x="2669" y="61934"/>
                </a:lnTo>
                <a:lnTo>
                  <a:pt x="351029" y="622312"/>
                </a:lnTo>
                <a:lnTo>
                  <a:pt x="359643" y="632477"/>
                </a:lnTo>
                <a:lnTo>
                  <a:pt x="370597" y="639596"/>
                </a:lnTo>
                <a:lnTo>
                  <a:pt x="383223" y="643291"/>
                </a:lnTo>
                <a:lnTo>
                  <a:pt x="398667" y="642048"/>
                </a:lnTo>
                <a:lnTo>
                  <a:pt x="411267" y="637840"/>
                </a:lnTo>
                <a:lnTo>
                  <a:pt x="421195" y="630966"/>
                </a:lnTo>
                <a:lnTo>
                  <a:pt x="429246" y="618159"/>
                </a:lnTo>
                <a:lnTo>
                  <a:pt x="382716" y="618147"/>
                </a:lnTo>
                <a:lnTo>
                  <a:pt x="376391" y="614654"/>
                </a:lnTo>
                <a:lnTo>
                  <a:pt x="24385" y="50228"/>
                </a:lnTo>
                <a:lnTo>
                  <a:pt x="24474" y="41592"/>
                </a:lnTo>
                <a:lnTo>
                  <a:pt x="31129" y="31648"/>
                </a:lnTo>
                <a:lnTo>
                  <a:pt x="34431" y="29032"/>
                </a:lnTo>
                <a:lnTo>
                  <a:pt x="41632" y="26314"/>
                </a:lnTo>
                <a:lnTo>
                  <a:pt x="45201" y="25971"/>
                </a:lnTo>
                <a:lnTo>
                  <a:pt x="199042" y="25971"/>
                </a:lnTo>
                <a:lnTo>
                  <a:pt x="44972" y="0"/>
                </a:lnTo>
                <a:close/>
              </a:path>
              <a:path w="715644" h="643889">
                <a:moveTo>
                  <a:pt x="199042" y="25971"/>
                </a:moveTo>
                <a:lnTo>
                  <a:pt x="45201" y="25971"/>
                </a:lnTo>
                <a:lnTo>
                  <a:pt x="679451" y="131762"/>
                </a:lnTo>
                <a:lnTo>
                  <a:pt x="685014" y="136055"/>
                </a:lnTo>
                <a:lnTo>
                  <a:pt x="689497" y="145973"/>
                </a:lnTo>
                <a:lnTo>
                  <a:pt x="689967" y="150164"/>
                </a:lnTo>
                <a:lnTo>
                  <a:pt x="688646" y="156641"/>
                </a:lnTo>
                <a:lnTo>
                  <a:pt x="687770" y="158864"/>
                </a:lnTo>
                <a:lnTo>
                  <a:pt x="402896" y="614667"/>
                </a:lnTo>
                <a:lnTo>
                  <a:pt x="396572" y="618159"/>
                </a:lnTo>
                <a:lnTo>
                  <a:pt x="429254" y="618147"/>
                </a:lnTo>
                <a:lnTo>
                  <a:pt x="708179" y="174459"/>
                </a:lnTo>
                <a:lnTo>
                  <a:pt x="713252" y="163046"/>
                </a:lnTo>
                <a:lnTo>
                  <a:pt x="715049" y="150789"/>
                </a:lnTo>
                <a:lnTo>
                  <a:pt x="713515" y="138485"/>
                </a:lnTo>
                <a:lnTo>
                  <a:pt x="706010" y="124542"/>
                </a:lnTo>
                <a:lnTo>
                  <a:pt x="697069" y="114605"/>
                </a:lnTo>
                <a:lnTo>
                  <a:pt x="686871" y="108290"/>
                </a:lnTo>
                <a:lnTo>
                  <a:pt x="199042" y="2597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293300" y="5506397"/>
            <a:ext cx="1714048" cy="39228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 txBox="1"/>
          <p:nvPr/>
        </p:nvSpPr>
        <p:spPr>
          <a:xfrm>
            <a:off x="4984564" y="3063717"/>
            <a:ext cx="154305" cy="2565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4984564" y="4587716"/>
            <a:ext cx="154305" cy="2565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>
                <a:solidFill>
                  <a:srgbClr val="FFFFFF"/>
                </a:solidFill>
                <a:latin typeface="Arial"/>
                <a:cs typeface="Arial"/>
              </a:rPr>
              <a:t>2</a:t>
            </a:r>
            <a:endParaRPr sz="1800">
              <a:latin typeface="Arial"/>
              <a:cs typeface="Arial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1462A9-A489-4FA1-8EA7-2DCBA2231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45" y="741772"/>
            <a:ext cx="7696199" cy="446276"/>
          </a:xfrm>
        </p:spPr>
        <p:txBody>
          <a:bodyPr/>
          <a:lstStyle/>
          <a:p>
            <a:r>
              <a:rPr lang="ru-RU" dirty="0"/>
              <a:t>Основные вопросы:</a:t>
            </a:r>
          </a:p>
        </p:txBody>
      </p:sp>
      <p:sp>
        <p:nvSpPr>
          <p:cNvPr id="28" name="Объект 27">
            <a:extLst>
              <a:ext uri="{FF2B5EF4-FFF2-40B4-BE49-F238E27FC236}">
                <a16:creationId xmlns:a16="http://schemas.microsoft.com/office/drawing/2014/main" id="{95EDD268-B4F4-4105-B556-3EB8A2DE5C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687781" y="1971989"/>
            <a:ext cx="9037259" cy="2954655"/>
          </a:xfrm>
        </p:spPr>
        <p:txBody>
          <a:bodyPr/>
          <a:lstStyle/>
          <a:p>
            <a:pPr>
              <a:buFontTx/>
              <a:buChar char="-"/>
            </a:pPr>
            <a:r>
              <a:rPr lang="ru-RU" sz="2400" b="1" dirty="0">
                <a:solidFill>
                  <a:srgbClr val="66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достижение показателя «Доля детей в возрасте от 5 до 18 лет, охваченных дополнительным образованием»</a:t>
            </a:r>
          </a:p>
          <a:p>
            <a:pPr>
              <a:buFontTx/>
              <a:buChar char="-"/>
            </a:pPr>
            <a:endParaRPr lang="ru-RU" sz="2400" b="1" dirty="0">
              <a:solidFill>
                <a:srgbClr val="66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r>
              <a:rPr lang="ru-RU" sz="2400" b="1" dirty="0">
                <a:solidFill>
                  <a:srgbClr val="66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достижение плановых значений показателей по созданию школьных театров, школьных музеев, школьных спортивных клубов</a:t>
            </a:r>
          </a:p>
          <a:p>
            <a:pPr>
              <a:buFontTx/>
              <a:buChar char="-"/>
            </a:pPr>
            <a:endParaRPr lang="ru-RU" sz="2400" b="1" dirty="0">
              <a:solidFill>
                <a:srgbClr val="66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endParaRPr lang="ru-RU" sz="2400" b="1" dirty="0">
              <a:solidFill>
                <a:srgbClr val="66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33056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1262510" y="3634070"/>
            <a:ext cx="209550" cy="364490"/>
          </a:xfrm>
          <a:custGeom>
            <a:avLst/>
            <a:gdLst/>
            <a:ahLst/>
            <a:cxnLst/>
            <a:rect l="l" t="t" r="r" b="b"/>
            <a:pathLst>
              <a:path w="209550" h="364489">
                <a:moveTo>
                  <a:pt x="56337" y="0"/>
                </a:moveTo>
                <a:lnTo>
                  <a:pt x="0" y="25450"/>
                </a:lnTo>
                <a:lnTo>
                  <a:pt x="152933" y="364083"/>
                </a:lnTo>
                <a:lnTo>
                  <a:pt x="204688" y="340702"/>
                </a:lnTo>
                <a:lnTo>
                  <a:pt x="161759" y="340702"/>
                </a:lnTo>
                <a:lnTo>
                  <a:pt x="23367" y="34277"/>
                </a:lnTo>
                <a:lnTo>
                  <a:pt x="47523" y="23368"/>
                </a:lnTo>
                <a:lnTo>
                  <a:pt x="66890" y="23368"/>
                </a:lnTo>
                <a:lnTo>
                  <a:pt x="56337" y="0"/>
                </a:lnTo>
                <a:close/>
              </a:path>
              <a:path w="209550" h="364489">
                <a:moveTo>
                  <a:pt x="66890" y="23368"/>
                </a:moveTo>
                <a:lnTo>
                  <a:pt x="47523" y="23368"/>
                </a:lnTo>
                <a:lnTo>
                  <a:pt x="185902" y="329806"/>
                </a:lnTo>
                <a:lnTo>
                  <a:pt x="161759" y="340702"/>
                </a:lnTo>
                <a:lnTo>
                  <a:pt x="204688" y="340702"/>
                </a:lnTo>
                <a:lnTo>
                  <a:pt x="209270" y="338632"/>
                </a:lnTo>
                <a:lnTo>
                  <a:pt x="66890" y="2336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06035" y="2315128"/>
            <a:ext cx="307340" cy="186055"/>
          </a:xfrm>
          <a:custGeom>
            <a:avLst/>
            <a:gdLst/>
            <a:ahLst/>
            <a:cxnLst/>
            <a:rect l="l" t="t" r="r" b="b"/>
            <a:pathLst>
              <a:path w="307340" h="186055">
                <a:moveTo>
                  <a:pt x="306755" y="0"/>
                </a:moveTo>
                <a:lnTo>
                  <a:pt x="0" y="63512"/>
                </a:lnTo>
                <a:lnTo>
                  <a:pt x="148272" y="186004"/>
                </a:lnTo>
                <a:lnTo>
                  <a:pt x="30675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097159" y="3715474"/>
            <a:ext cx="89535" cy="89535"/>
          </a:xfrm>
          <a:custGeom>
            <a:avLst/>
            <a:gdLst/>
            <a:ahLst/>
            <a:cxnLst/>
            <a:rect l="l" t="t" r="r" b="b"/>
            <a:pathLst>
              <a:path w="89534" h="89535">
                <a:moveTo>
                  <a:pt x="40179" y="0"/>
                </a:moveTo>
                <a:lnTo>
                  <a:pt x="7095" y="20126"/>
                </a:lnTo>
                <a:lnTo>
                  <a:pt x="0" y="40235"/>
                </a:lnTo>
                <a:lnTo>
                  <a:pt x="55" y="52209"/>
                </a:lnTo>
                <a:lnTo>
                  <a:pt x="28786" y="86467"/>
                </a:lnTo>
                <a:lnTo>
                  <a:pt x="49100" y="89158"/>
                </a:lnTo>
                <a:lnTo>
                  <a:pt x="58846" y="87062"/>
                </a:lnTo>
                <a:lnTo>
                  <a:pt x="86816" y="59680"/>
                </a:lnTo>
                <a:lnTo>
                  <a:pt x="89284" y="48932"/>
                </a:lnTo>
                <a:lnTo>
                  <a:pt x="89233" y="36961"/>
                </a:lnTo>
                <a:lnTo>
                  <a:pt x="60497" y="2688"/>
                </a:lnTo>
                <a:lnTo>
                  <a:pt x="4017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947" y="2856193"/>
            <a:ext cx="27305" cy="56515"/>
          </a:xfrm>
          <a:custGeom>
            <a:avLst/>
            <a:gdLst/>
            <a:ahLst/>
            <a:cxnLst/>
            <a:rect l="l" t="t" r="r" b="b"/>
            <a:pathLst>
              <a:path w="27305" h="56514">
                <a:moveTo>
                  <a:pt x="279" y="0"/>
                </a:moveTo>
                <a:lnTo>
                  <a:pt x="0" y="55918"/>
                </a:lnTo>
                <a:lnTo>
                  <a:pt x="2298" y="55892"/>
                </a:lnTo>
                <a:lnTo>
                  <a:pt x="3467" y="55702"/>
                </a:lnTo>
                <a:lnTo>
                  <a:pt x="15537" y="50578"/>
                </a:lnTo>
                <a:lnTo>
                  <a:pt x="23759" y="40918"/>
                </a:lnTo>
                <a:lnTo>
                  <a:pt x="26896" y="28454"/>
                </a:lnTo>
                <a:lnTo>
                  <a:pt x="25654" y="18275"/>
                </a:lnTo>
                <a:lnTo>
                  <a:pt x="27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1917" y="3224581"/>
            <a:ext cx="55880" cy="55880"/>
          </a:xfrm>
          <a:custGeom>
            <a:avLst/>
            <a:gdLst/>
            <a:ahLst/>
            <a:cxnLst/>
            <a:rect l="l" t="t" r="r" b="b"/>
            <a:pathLst>
              <a:path w="55880" h="55879">
                <a:moveTo>
                  <a:pt x="31114" y="0"/>
                </a:moveTo>
                <a:lnTo>
                  <a:pt x="15413" y="4306"/>
                </a:lnTo>
                <a:lnTo>
                  <a:pt x="5053" y="12244"/>
                </a:lnTo>
                <a:lnTo>
                  <a:pt x="0" y="22653"/>
                </a:lnTo>
                <a:lnTo>
                  <a:pt x="3998" y="39008"/>
                </a:lnTo>
                <a:lnTo>
                  <a:pt x="11600" y="49780"/>
                </a:lnTo>
                <a:lnTo>
                  <a:pt x="21680" y="55155"/>
                </a:lnTo>
                <a:lnTo>
                  <a:pt x="32147" y="55499"/>
                </a:lnTo>
                <a:lnTo>
                  <a:pt x="44218" y="50377"/>
                </a:lnTo>
                <a:lnTo>
                  <a:pt x="52440" y="40721"/>
                </a:lnTo>
                <a:lnTo>
                  <a:pt x="55577" y="28254"/>
                </a:lnTo>
                <a:lnTo>
                  <a:pt x="50822" y="13905"/>
                </a:lnTo>
                <a:lnTo>
                  <a:pt x="42236" y="4373"/>
                </a:lnTo>
                <a:lnTo>
                  <a:pt x="3111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47817" y="3206277"/>
            <a:ext cx="33655" cy="53975"/>
          </a:xfrm>
          <a:custGeom>
            <a:avLst/>
            <a:gdLst/>
            <a:ahLst/>
            <a:cxnLst/>
            <a:rect l="l" t="t" r="r" b="b"/>
            <a:pathLst>
              <a:path w="33655" h="53975">
                <a:moveTo>
                  <a:pt x="27096" y="0"/>
                </a:moveTo>
                <a:lnTo>
                  <a:pt x="23426" y="609"/>
                </a:lnTo>
                <a:lnTo>
                  <a:pt x="11354" y="5734"/>
                </a:lnTo>
                <a:lnTo>
                  <a:pt x="3134" y="15396"/>
                </a:lnTo>
                <a:lnTo>
                  <a:pt x="0" y="27869"/>
                </a:lnTo>
                <a:lnTo>
                  <a:pt x="388" y="32931"/>
                </a:lnTo>
                <a:lnTo>
                  <a:pt x="5792" y="45380"/>
                </a:lnTo>
                <a:lnTo>
                  <a:pt x="16018" y="53642"/>
                </a:lnTo>
                <a:lnTo>
                  <a:pt x="22661" y="42495"/>
                </a:lnTo>
                <a:lnTo>
                  <a:pt x="27503" y="30719"/>
                </a:lnTo>
                <a:lnTo>
                  <a:pt x="30934" y="18462"/>
                </a:lnTo>
                <a:lnTo>
                  <a:pt x="33345" y="5870"/>
                </a:lnTo>
                <a:lnTo>
                  <a:pt x="30691" y="139"/>
                </a:lnTo>
                <a:lnTo>
                  <a:pt x="2709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620" y="3141105"/>
            <a:ext cx="20955" cy="52705"/>
          </a:xfrm>
          <a:custGeom>
            <a:avLst/>
            <a:gdLst/>
            <a:ahLst/>
            <a:cxnLst/>
            <a:rect l="l" t="t" r="r" b="b"/>
            <a:pathLst>
              <a:path w="20955" h="52705">
                <a:moveTo>
                  <a:pt x="4779" y="0"/>
                </a:moveTo>
                <a:lnTo>
                  <a:pt x="0" y="52185"/>
                </a:lnTo>
                <a:lnTo>
                  <a:pt x="11360" y="46042"/>
                </a:lnTo>
                <a:lnTo>
                  <a:pt x="18660" y="35766"/>
                </a:lnTo>
                <a:lnTo>
                  <a:pt x="20656" y="23022"/>
                </a:lnTo>
                <a:lnTo>
                  <a:pt x="20358" y="20600"/>
                </a:lnTo>
                <a:lnTo>
                  <a:pt x="14964" y="8215"/>
                </a:lnTo>
                <a:lnTo>
                  <a:pt x="477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8689" y="3120834"/>
            <a:ext cx="55880" cy="55880"/>
          </a:xfrm>
          <a:custGeom>
            <a:avLst/>
            <a:gdLst/>
            <a:ahLst/>
            <a:cxnLst/>
            <a:rect l="l" t="t" r="r" b="b"/>
            <a:pathLst>
              <a:path w="55880" h="55880">
                <a:moveTo>
                  <a:pt x="23429" y="0"/>
                </a:moveTo>
                <a:lnTo>
                  <a:pt x="11359" y="5121"/>
                </a:lnTo>
                <a:lnTo>
                  <a:pt x="3136" y="14777"/>
                </a:lnTo>
                <a:lnTo>
                  <a:pt x="0" y="27244"/>
                </a:lnTo>
                <a:lnTo>
                  <a:pt x="4753" y="41590"/>
                </a:lnTo>
                <a:lnTo>
                  <a:pt x="13337" y="51120"/>
                </a:lnTo>
                <a:lnTo>
                  <a:pt x="24455" y="55491"/>
                </a:lnTo>
                <a:lnTo>
                  <a:pt x="40161" y="51192"/>
                </a:lnTo>
                <a:lnTo>
                  <a:pt x="50523" y="43262"/>
                </a:lnTo>
                <a:lnTo>
                  <a:pt x="55579" y="32858"/>
                </a:lnTo>
                <a:lnTo>
                  <a:pt x="51581" y="16498"/>
                </a:lnTo>
                <a:lnTo>
                  <a:pt x="43981" y="5723"/>
                </a:lnTo>
                <a:lnTo>
                  <a:pt x="33904" y="345"/>
                </a:lnTo>
                <a:lnTo>
                  <a:pt x="2342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344" y="3434713"/>
            <a:ext cx="15875" cy="29209"/>
          </a:xfrm>
          <a:custGeom>
            <a:avLst/>
            <a:gdLst/>
            <a:ahLst/>
            <a:cxnLst/>
            <a:rect l="l" t="t" r="r" b="b"/>
            <a:pathLst>
              <a:path w="15875" h="29210">
                <a:moveTo>
                  <a:pt x="139" y="0"/>
                </a:moveTo>
                <a:lnTo>
                  <a:pt x="0" y="28689"/>
                </a:lnTo>
                <a:lnTo>
                  <a:pt x="5334" y="25704"/>
                </a:lnTo>
                <a:lnTo>
                  <a:pt x="10693" y="22783"/>
                </a:lnTo>
                <a:lnTo>
                  <a:pt x="15824" y="19532"/>
                </a:lnTo>
                <a:lnTo>
                  <a:pt x="13919" y="10629"/>
                </a:lnTo>
                <a:lnTo>
                  <a:pt x="7899" y="3581"/>
                </a:lnTo>
                <a:lnTo>
                  <a:pt x="13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812" y="3328460"/>
            <a:ext cx="53975" cy="55880"/>
          </a:xfrm>
          <a:custGeom>
            <a:avLst/>
            <a:gdLst/>
            <a:ahLst/>
            <a:cxnLst/>
            <a:rect l="l" t="t" r="r" b="b"/>
            <a:pathLst>
              <a:path w="53975" h="55879">
                <a:moveTo>
                  <a:pt x="28903" y="0"/>
                </a:moveTo>
                <a:lnTo>
                  <a:pt x="12672" y="3771"/>
                </a:lnTo>
                <a:lnTo>
                  <a:pt x="3296" y="10574"/>
                </a:lnTo>
                <a:lnTo>
                  <a:pt x="0" y="39691"/>
                </a:lnTo>
                <a:lnTo>
                  <a:pt x="7781" y="49641"/>
                </a:lnTo>
                <a:lnTo>
                  <a:pt x="19029" y="55166"/>
                </a:lnTo>
                <a:lnTo>
                  <a:pt x="29921" y="55502"/>
                </a:lnTo>
                <a:lnTo>
                  <a:pt x="41994" y="50379"/>
                </a:lnTo>
                <a:lnTo>
                  <a:pt x="50218" y="40720"/>
                </a:lnTo>
                <a:lnTo>
                  <a:pt x="53360" y="28250"/>
                </a:lnTo>
                <a:lnTo>
                  <a:pt x="48601" y="13906"/>
                </a:lnTo>
                <a:lnTo>
                  <a:pt x="40017" y="4374"/>
                </a:lnTo>
                <a:lnTo>
                  <a:pt x="2890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10489" y="3309861"/>
            <a:ext cx="36830" cy="50800"/>
          </a:xfrm>
          <a:custGeom>
            <a:avLst/>
            <a:gdLst/>
            <a:ahLst/>
            <a:cxnLst/>
            <a:rect l="l" t="t" r="r" b="b"/>
            <a:pathLst>
              <a:path w="36830" h="50800">
                <a:moveTo>
                  <a:pt x="28820" y="0"/>
                </a:moveTo>
                <a:lnTo>
                  <a:pt x="23423" y="914"/>
                </a:lnTo>
                <a:lnTo>
                  <a:pt x="11352" y="6035"/>
                </a:lnTo>
                <a:lnTo>
                  <a:pt x="3133" y="15703"/>
                </a:lnTo>
                <a:lnTo>
                  <a:pt x="0" y="28186"/>
                </a:lnTo>
                <a:lnTo>
                  <a:pt x="385" y="33223"/>
                </a:lnTo>
                <a:lnTo>
                  <a:pt x="1566" y="40284"/>
                </a:lnTo>
                <a:lnTo>
                  <a:pt x="5313" y="46253"/>
                </a:lnTo>
                <a:lnTo>
                  <a:pt x="10481" y="50418"/>
                </a:lnTo>
                <a:lnTo>
                  <a:pt x="17617" y="39912"/>
                </a:lnTo>
                <a:lnTo>
                  <a:pt x="24363" y="29147"/>
                </a:lnTo>
                <a:lnTo>
                  <a:pt x="30720" y="18139"/>
                </a:lnTo>
                <a:lnTo>
                  <a:pt x="36688" y="6901"/>
                </a:lnTo>
                <a:lnTo>
                  <a:pt x="34103" y="723"/>
                </a:lnTo>
                <a:lnTo>
                  <a:pt x="2882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9558" y="3034780"/>
            <a:ext cx="55880" cy="55880"/>
          </a:xfrm>
          <a:custGeom>
            <a:avLst/>
            <a:gdLst/>
            <a:ahLst/>
            <a:cxnLst/>
            <a:rect l="l" t="t" r="r" b="b"/>
            <a:pathLst>
              <a:path w="55880" h="55880">
                <a:moveTo>
                  <a:pt x="23429" y="0"/>
                </a:moveTo>
                <a:lnTo>
                  <a:pt x="11359" y="5121"/>
                </a:lnTo>
                <a:lnTo>
                  <a:pt x="3136" y="14777"/>
                </a:lnTo>
                <a:lnTo>
                  <a:pt x="0" y="27244"/>
                </a:lnTo>
                <a:lnTo>
                  <a:pt x="4751" y="41590"/>
                </a:lnTo>
                <a:lnTo>
                  <a:pt x="13333" y="51125"/>
                </a:lnTo>
                <a:lnTo>
                  <a:pt x="24448" y="55501"/>
                </a:lnTo>
                <a:lnTo>
                  <a:pt x="40152" y="51197"/>
                </a:lnTo>
                <a:lnTo>
                  <a:pt x="50517" y="43266"/>
                </a:lnTo>
                <a:lnTo>
                  <a:pt x="55577" y="32867"/>
                </a:lnTo>
                <a:lnTo>
                  <a:pt x="51580" y="16503"/>
                </a:lnTo>
                <a:lnTo>
                  <a:pt x="43982" y="5726"/>
                </a:lnTo>
                <a:lnTo>
                  <a:pt x="33908" y="346"/>
                </a:lnTo>
                <a:lnTo>
                  <a:pt x="2342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16019" y="3015898"/>
            <a:ext cx="50800" cy="57150"/>
          </a:xfrm>
          <a:custGeom>
            <a:avLst/>
            <a:gdLst/>
            <a:ahLst/>
            <a:cxnLst/>
            <a:rect l="l" t="t" r="r" b="b"/>
            <a:pathLst>
              <a:path w="50800" h="57150">
                <a:moveTo>
                  <a:pt x="29678" y="0"/>
                </a:moveTo>
                <a:lnTo>
                  <a:pt x="23429" y="1054"/>
                </a:lnTo>
                <a:lnTo>
                  <a:pt x="11359" y="6175"/>
                </a:lnTo>
                <a:lnTo>
                  <a:pt x="3136" y="15832"/>
                </a:lnTo>
                <a:lnTo>
                  <a:pt x="0" y="28298"/>
                </a:lnTo>
                <a:lnTo>
                  <a:pt x="4751" y="42645"/>
                </a:lnTo>
                <a:lnTo>
                  <a:pt x="13333" y="52179"/>
                </a:lnTo>
                <a:lnTo>
                  <a:pt x="24448" y="56556"/>
                </a:lnTo>
                <a:lnTo>
                  <a:pt x="40731" y="52680"/>
                </a:lnTo>
                <a:lnTo>
                  <a:pt x="50298" y="45654"/>
                </a:lnTo>
                <a:lnTo>
                  <a:pt x="49223" y="30855"/>
                </a:lnTo>
                <a:lnTo>
                  <a:pt x="46464" y="18521"/>
                </a:lnTo>
                <a:lnTo>
                  <a:pt x="42603" y="7691"/>
                </a:lnTo>
                <a:lnTo>
                  <a:pt x="35786" y="1143"/>
                </a:lnTo>
                <a:lnTo>
                  <a:pt x="2967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6881" y="2930898"/>
            <a:ext cx="55880" cy="55880"/>
          </a:xfrm>
          <a:custGeom>
            <a:avLst/>
            <a:gdLst/>
            <a:ahLst/>
            <a:cxnLst/>
            <a:rect l="l" t="t" r="r" b="b"/>
            <a:pathLst>
              <a:path w="55880" h="55880">
                <a:moveTo>
                  <a:pt x="23438" y="0"/>
                </a:moveTo>
                <a:lnTo>
                  <a:pt x="11365" y="5122"/>
                </a:lnTo>
                <a:lnTo>
                  <a:pt x="3141" y="14782"/>
                </a:lnTo>
                <a:lnTo>
                  <a:pt x="0" y="27252"/>
                </a:lnTo>
                <a:lnTo>
                  <a:pt x="4758" y="41596"/>
                </a:lnTo>
                <a:lnTo>
                  <a:pt x="13342" y="51128"/>
                </a:lnTo>
                <a:lnTo>
                  <a:pt x="24456" y="55502"/>
                </a:lnTo>
                <a:lnTo>
                  <a:pt x="40163" y="51195"/>
                </a:lnTo>
                <a:lnTo>
                  <a:pt x="50526" y="43260"/>
                </a:lnTo>
                <a:lnTo>
                  <a:pt x="55584" y="32855"/>
                </a:lnTo>
                <a:lnTo>
                  <a:pt x="51579" y="16492"/>
                </a:lnTo>
                <a:lnTo>
                  <a:pt x="43975" y="5720"/>
                </a:lnTo>
                <a:lnTo>
                  <a:pt x="33895" y="346"/>
                </a:lnTo>
                <a:lnTo>
                  <a:pt x="2343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4912" y="3498737"/>
            <a:ext cx="383540" cy="312420"/>
          </a:xfrm>
          <a:custGeom>
            <a:avLst/>
            <a:gdLst/>
            <a:ahLst/>
            <a:cxnLst/>
            <a:rect l="l" t="t" r="r" b="b"/>
            <a:pathLst>
              <a:path w="383540" h="312420">
                <a:moveTo>
                  <a:pt x="198275" y="0"/>
                </a:moveTo>
                <a:lnTo>
                  <a:pt x="149414" y="6739"/>
                </a:lnTo>
                <a:lnTo>
                  <a:pt x="99002" y="28823"/>
                </a:lnTo>
                <a:lnTo>
                  <a:pt x="58886" y="61495"/>
                </a:lnTo>
                <a:lnTo>
                  <a:pt x="28837" y="100504"/>
                </a:lnTo>
                <a:lnTo>
                  <a:pt x="9234" y="144030"/>
                </a:lnTo>
                <a:lnTo>
                  <a:pt x="455" y="190249"/>
                </a:lnTo>
                <a:lnTo>
                  <a:pt x="0" y="205940"/>
                </a:lnTo>
                <a:lnTo>
                  <a:pt x="803" y="221659"/>
                </a:lnTo>
                <a:lnTo>
                  <a:pt x="10905" y="268320"/>
                </a:lnTo>
                <a:lnTo>
                  <a:pt x="32258" y="307514"/>
                </a:lnTo>
                <a:lnTo>
                  <a:pt x="43093" y="312208"/>
                </a:lnTo>
                <a:lnTo>
                  <a:pt x="54994" y="311916"/>
                </a:lnTo>
                <a:lnTo>
                  <a:pt x="72730" y="272345"/>
                </a:lnTo>
                <a:lnTo>
                  <a:pt x="67107" y="260878"/>
                </a:lnTo>
                <a:lnTo>
                  <a:pt x="62525" y="249118"/>
                </a:lnTo>
                <a:lnTo>
                  <a:pt x="58987" y="237116"/>
                </a:lnTo>
                <a:lnTo>
                  <a:pt x="56499" y="224928"/>
                </a:lnTo>
                <a:lnTo>
                  <a:pt x="55065" y="212606"/>
                </a:lnTo>
                <a:lnTo>
                  <a:pt x="54691" y="200203"/>
                </a:lnTo>
                <a:lnTo>
                  <a:pt x="55380" y="187774"/>
                </a:lnTo>
                <a:lnTo>
                  <a:pt x="64398" y="150011"/>
                </a:lnTo>
                <a:lnTo>
                  <a:pt x="83138" y="115252"/>
                </a:lnTo>
                <a:lnTo>
                  <a:pt x="109423" y="87508"/>
                </a:lnTo>
                <a:lnTo>
                  <a:pt x="142919" y="67205"/>
                </a:lnTo>
                <a:lnTo>
                  <a:pt x="191154" y="55264"/>
                </a:lnTo>
                <a:lnTo>
                  <a:pt x="203577" y="54913"/>
                </a:lnTo>
                <a:lnTo>
                  <a:pt x="340282" y="54913"/>
                </a:lnTo>
                <a:lnTo>
                  <a:pt x="339355" y="53990"/>
                </a:lnTo>
                <a:lnTo>
                  <a:pt x="308635" y="30466"/>
                </a:lnTo>
                <a:lnTo>
                  <a:pt x="273634" y="13156"/>
                </a:lnTo>
                <a:lnTo>
                  <a:pt x="235912" y="2979"/>
                </a:lnTo>
                <a:lnTo>
                  <a:pt x="210764" y="219"/>
                </a:lnTo>
                <a:lnTo>
                  <a:pt x="198275" y="0"/>
                </a:lnTo>
                <a:close/>
              </a:path>
              <a:path w="383540" h="312420">
                <a:moveTo>
                  <a:pt x="340282" y="54913"/>
                </a:moveTo>
                <a:lnTo>
                  <a:pt x="203577" y="54913"/>
                </a:lnTo>
                <a:lnTo>
                  <a:pt x="216034" y="55629"/>
                </a:lnTo>
                <a:lnTo>
                  <a:pt x="228468" y="57415"/>
                </a:lnTo>
                <a:lnTo>
                  <a:pt x="266088" y="70050"/>
                </a:lnTo>
                <a:lnTo>
                  <a:pt x="298519" y="91449"/>
                </a:lnTo>
                <a:lnTo>
                  <a:pt x="323770" y="120179"/>
                </a:lnTo>
                <a:lnTo>
                  <a:pt x="330470" y="131237"/>
                </a:lnTo>
                <a:lnTo>
                  <a:pt x="338599" y="140643"/>
                </a:lnTo>
                <a:lnTo>
                  <a:pt x="349363" y="145511"/>
                </a:lnTo>
                <a:lnTo>
                  <a:pt x="361153" y="145418"/>
                </a:lnTo>
                <a:lnTo>
                  <a:pt x="374754" y="137007"/>
                </a:lnTo>
                <a:lnTo>
                  <a:pt x="380607" y="128520"/>
                </a:lnTo>
                <a:lnTo>
                  <a:pt x="383397" y="120690"/>
                </a:lnTo>
                <a:lnTo>
                  <a:pt x="383004" y="112587"/>
                </a:lnTo>
                <a:lnTo>
                  <a:pt x="357067" y="72798"/>
                </a:lnTo>
                <a:lnTo>
                  <a:pt x="348521" y="63114"/>
                </a:lnTo>
                <a:lnTo>
                  <a:pt x="340282" y="5491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437623" y="2789623"/>
            <a:ext cx="332740" cy="370840"/>
          </a:xfrm>
          <a:custGeom>
            <a:avLst/>
            <a:gdLst/>
            <a:ahLst/>
            <a:cxnLst/>
            <a:rect l="l" t="t" r="r" b="b"/>
            <a:pathLst>
              <a:path w="332739" h="370839">
                <a:moveTo>
                  <a:pt x="97068" y="0"/>
                </a:moveTo>
                <a:lnTo>
                  <a:pt x="62303" y="23150"/>
                </a:lnTo>
                <a:lnTo>
                  <a:pt x="36828" y="52536"/>
                </a:lnTo>
                <a:lnTo>
                  <a:pt x="17609" y="86118"/>
                </a:lnTo>
                <a:lnTo>
                  <a:pt x="5120" y="123117"/>
                </a:lnTo>
                <a:lnTo>
                  <a:pt x="57" y="162090"/>
                </a:lnTo>
                <a:lnTo>
                  <a:pt x="0" y="174918"/>
                </a:lnTo>
                <a:lnTo>
                  <a:pt x="719" y="187598"/>
                </a:lnTo>
                <a:lnTo>
                  <a:pt x="11212" y="236387"/>
                </a:lnTo>
                <a:lnTo>
                  <a:pt x="33503" y="281033"/>
                </a:lnTo>
                <a:lnTo>
                  <a:pt x="68889" y="319585"/>
                </a:lnTo>
                <a:lnTo>
                  <a:pt x="109915" y="347486"/>
                </a:lnTo>
                <a:lnTo>
                  <a:pt x="154712" y="364583"/>
                </a:lnTo>
                <a:lnTo>
                  <a:pt x="201410" y="370721"/>
                </a:lnTo>
                <a:lnTo>
                  <a:pt x="217075" y="370305"/>
                </a:lnTo>
                <a:lnTo>
                  <a:pt x="263398" y="361589"/>
                </a:lnTo>
                <a:lnTo>
                  <a:pt x="307258" y="341554"/>
                </a:lnTo>
                <a:lnTo>
                  <a:pt x="330974" y="316188"/>
                </a:lnTo>
                <a:lnTo>
                  <a:pt x="206246" y="316188"/>
                </a:lnTo>
                <a:lnTo>
                  <a:pt x="193569" y="316001"/>
                </a:lnTo>
                <a:lnTo>
                  <a:pt x="154821" y="308408"/>
                </a:lnTo>
                <a:lnTo>
                  <a:pt x="119973" y="291363"/>
                </a:lnTo>
                <a:lnTo>
                  <a:pt x="91076" y="265929"/>
                </a:lnTo>
                <a:lnTo>
                  <a:pt x="68914" y="229444"/>
                </a:lnTo>
                <a:lnTo>
                  <a:pt x="55571" y="182337"/>
                </a:lnTo>
                <a:lnTo>
                  <a:pt x="54889" y="170728"/>
                </a:lnTo>
                <a:lnTo>
                  <a:pt x="55195" y="159155"/>
                </a:lnTo>
                <a:lnTo>
                  <a:pt x="67483" y="109688"/>
                </a:lnTo>
                <a:lnTo>
                  <a:pt x="87595" y="76757"/>
                </a:lnTo>
                <a:lnTo>
                  <a:pt x="117413" y="47092"/>
                </a:lnTo>
                <a:lnTo>
                  <a:pt x="123979" y="36152"/>
                </a:lnTo>
                <a:lnTo>
                  <a:pt x="125825" y="25748"/>
                </a:lnTo>
                <a:lnTo>
                  <a:pt x="123446" y="16263"/>
                </a:lnTo>
                <a:lnTo>
                  <a:pt x="116816" y="6527"/>
                </a:lnTo>
                <a:lnTo>
                  <a:pt x="110860" y="2895"/>
                </a:lnTo>
                <a:lnTo>
                  <a:pt x="97068" y="0"/>
                </a:lnTo>
                <a:close/>
              </a:path>
              <a:path w="332739" h="370839">
                <a:moveTo>
                  <a:pt x="298959" y="283306"/>
                </a:moveTo>
                <a:lnTo>
                  <a:pt x="289053" y="287486"/>
                </a:lnTo>
                <a:lnTo>
                  <a:pt x="288495" y="287883"/>
                </a:lnTo>
                <a:lnTo>
                  <a:pt x="277734" y="295057"/>
                </a:lnTo>
                <a:lnTo>
                  <a:pt x="231185" y="313319"/>
                </a:lnTo>
                <a:lnTo>
                  <a:pt x="206246" y="316188"/>
                </a:lnTo>
                <a:lnTo>
                  <a:pt x="330974" y="316188"/>
                </a:lnTo>
                <a:lnTo>
                  <a:pt x="332223" y="311779"/>
                </a:lnTo>
                <a:lnTo>
                  <a:pt x="330371" y="300033"/>
                </a:lnTo>
                <a:lnTo>
                  <a:pt x="320495" y="289212"/>
                </a:lnTo>
                <a:lnTo>
                  <a:pt x="309732" y="283759"/>
                </a:lnTo>
                <a:lnTo>
                  <a:pt x="298959" y="28330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259109" y="1852709"/>
            <a:ext cx="305435" cy="787400"/>
          </a:xfrm>
          <a:custGeom>
            <a:avLst/>
            <a:gdLst/>
            <a:ahLst/>
            <a:cxnLst/>
            <a:rect l="l" t="t" r="r" b="b"/>
            <a:pathLst>
              <a:path w="305434" h="787400">
                <a:moveTo>
                  <a:pt x="295970" y="0"/>
                </a:moveTo>
                <a:lnTo>
                  <a:pt x="257201" y="22438"/>
                </a:lnTo>
                <a:lnTo>
                  <a:pt x="232358" y="52345"/>
                </a:lnTo>
                <a:lnTo>
                  <a:pt x="218656" y="88314"/>
                </a:lnTo>
                <a:lnTo>
                  <a:pt x="216329" y="113460"/>
                </a:lnTo>
                <a:lnTo>
                  <a:pt x="217173" y="125974"/>
                </a:lnTo>
                <a:lnTo>
                  <a:pt x="219331" y="138308"/>
                </a:lnTo>
                <a:lnTo>
                  <a:pt x="222788" y="150359"/>
                </a:lnTo>
                <a:lnTo>
                  <a:pt x="227526" y="162021"/>
                </a:lnTo>
                <a:lnTo>
                  <a:pt x="234090" y="175312"/>
                </a:lnTo>
                <a:lnTo>
                  <a:pt x="238908" y="188029"/>
                </a:lnTo>
                <a:lnTo>
                  <a:pt x="242064" y="200254"/>
                </a:lnTo>
                <a:lnTo>
                  <a:pt x="243640" y="212071"/>
                </a:lnTo>
                <a:lnTo>
                  <a:pt x="243717" y="223561"/>
                </a:lnTo>
                <a:lnTo>
                  <a:pt x="242378" y="234807"/>
                </a:lnTo>
                <a:lnTo>
                  <a:pt x="226392" y="273196"/>
                </a:lnTo>
                <a:lnTo>
                  <a:pt x="198291" y="299954"/>
                </a:lnTo>
                <a:lnTo>
                  <a:pt x="173834" y="312075"/>
                </a:lnTo>
                <a:lnTo>
                  <a:pt x="162022" y="318972"/>
                </a:lnTo>
                <a:lnTo>
                  <a:pt x="133239" y="345076"/>
                </a:lnTo>
                <a:lnTo>
                  <a:pt x="113064" y="383501"/>
                </a:lnTo>
                <a:lnTo>
                  <a:pt x="108158" y="419404"/>
                </a:lnTo>
                <a:lnTo>
                  <a:pt x="109012" y="431913"/>
                </a:lnTo>
                <a:lnTo>
                  <a:pt x="111183" y="444252"/>
                </a:lnTo>
                <a:lnTo>
                  <a:pt x="114656" y="456314"/>
                </a:lnTo>
                <a:lnTo>
                  <a:pt x="119413" y="467989"/>
                </a:lnTo>
                <a:lnTo>
                  <a:pt x="125969" y="481251"/>
                </a:lnTo>
                <a:lnTo>
                  <a:pt x="130779" y="493952"/>
                </a:lnTo>
                <a:lnTo>
                  <a:pt x="133926" y="506173"/>
                </a:lnTo>
                <a:lnTo>
                  <a:pt x="135490" y="517994"/>
                </a:lnTo>
                <a:lnTo>
                  <a:pt x="135552" y="529496"/>
                </a:lnTo>
                <a:lnTo>
                  <a:pt x="134195" y="540760"/>
                </a:lnTo>
                <a:lnTo>
                  <a:pt x="118231" y="579054"/>
                </a:lnTo>
                <a:lnTo>
                  <a:pt x="90131" y="605808"/>
                </a:lnTo>
                <a:lnTo>
                  <a:pt x="65670" y="617927"/>
                </a:lnTo>
                <a:lnTo>
                  <a:pt x="53856" y="624823"/>
                </a:lnTo>
                <a:lnTo>
                  <a:pt x="25074" y="650930"/>
                </a:lnTo>
                <a:lnTo>
                  <a:pt x="4898" y="689343"/>
                </a:lnTo>
                <a:lnTo>
                  <a:pt x="0" y="725235"/>
                </a:lnTo>
                <a:lnTo>
                  <a:pt x="852" y="737744"/>
                </a:lnTo>
                <a:lnTo>
                  <a:pt x="16481" y="783742"/>
                </a:lnTo>
                <a:lnTo>
                  <a:pt x="23987" y="786968"/>
                </a:lnTo>
                <a:lnTo>
                  <a:pt x="26755" y="786625"/>
                </a:lnTo>
                <a:lnTo>
                  <a:pt x="33105" y="771258"/>
                </a:lnTo>
                <a:lnTo>
                  <a:pt x="27628" y="759853"/>
                </a:lnTo>
                <a:lnTo>
                  <a:pt x="23700" y="747920"/>
                </a:lnTo>
                <a:lnTo>
                  <a:pt x="21346" y="735617"/>
                </a:lnTo>
                <a:lnTo>
                  <a:pt x="20592" y="723103"/>
                </a:lnTo>
                <a:lnTo>
                  <a:pt x="21462" y="710537"/>
                </a:lnTo>
                <a:lnTo>
                  <a:pt x="38150" y="667698"/>
                </a:lnTo>
                <a:lnTo>
                  <a:pt x="66248" y="640942"/>
                </a:lnTo>
                <a:lnTo>
                  <a:pt x="90706" y="628821"/>
                </a:lnTo>
                <a:lnTo>
                  <a:pt x="102521" y="621926"/>
                </a:lnTo>
                <a:lnTo>
                  <a:pt x="131307" y="595823"/>
                </a:lnTo>
                <a:lnTo>
                  <a:pt x="151482" y="557402"/>
                </a:lnTo>
                <a:lnTo>
                  <a:pt x="156381" y="521496"/>
                </a:lnTo>
                <a:lnTo>
                  <a:pt x="155527" y="508989"/>
                </a:lnTo>
                <a:lnTo>
                  <a:pt x="153355" y="496652"/>
                </a:lnTo>
                <a:lnTo>
                  <a:pt x="149881" y="484594"/>
                </a:lnTo>
                <a:lnTo>
                  <a:pt x="145123" y="472920"/>
                </a:lnTo>
                <a:lnTo>
                  <a:pt x="138567" y="459656"/>
                </a:lnTo>
                <a:lnTo>
                  <a:pt x="133755" y="446951"/>
                </a:lnTo>
                <a:lnTo>
                  <a:pt x="130607" y="434728"/>
                </a:lnTo>
                <a:lnTo>
                  <a:pt x="129041" y="422906"/>
                </a:lnTo>
                <a:lnTo>
                  <a:pt x="128974" y="411405"/>
                </a:lnTo>
                <a:lnTo>
                  <a:pt x="130327" y="400145"/>
                </a:lnTo>
                <a:lnTo>
                  <a:pt x="146300" y="361852"/>
                </a:lnTo>
                <a:lnTo>
                  <a:pt x="174397" y="335094"/>
                </a:lnTo>
                <a:lnTo>
                  <a:pt x="198857" y="322973"/>
                </a:lnTo>
                <a:lnTo>
                  <a:pt x="210672" y="316079"/>
                </a:lnTo>
                <a:lnTo>
                  <a:pt x="239459" y="289978"/>
                </a:lnTo>
                <a:lnTo>
                  <a:pt x="259635" y="251548"/>
                </a:lnTo>
                <a:lnTo>
                  <a:pt x="264528" y="215654"/>
                </a:lnTo>
                <a:lnTo>
                  <a:pt x="263676" y="203144"/>
                </a:lnTo>
                <a:lnTo>
                  <a:pt x="261505" y="190805"/>
                </a:lnTo>
                <a:lnTo>
                  <a:pt x="258034" y="178745"/>
                </a:lnTo>
                <a:lnTo>
                  <a:pt x="253278" y="167071"/>
                </a:lnTo>
                <a:lnTo>
                  <a:pt x="246726" y="153800"/>
                </a:lnTo>
                <a:lnTo>
                  <a:pt x="241918" y="141093"/>
                </a:lnTo>
                <a:lnTo>
                  <a:pt x="238771" y="128870"/>
                </a:lnTo>
                <a:lnTo>
                  <a:pt x="237206" y="117049"/>
                </a:lnTo>
                <a:lnTo>
                  <a:pt x="237140" y="105550"/>
                </a:lnTo>
                <a:lnTo>
                  <a:pt x="238492" y="94291"/>
                </a:lnTo>
                <a:lnTo>
                  <a:pt x="254462" y="55996"/>
                </a:lnTo>
                <a:lnTo>
                  <a:pt x="282567" y="29242"/>
                </a:lnTo>
                <a:lnTo>
                  <a:pt x="301558" y="19951"/>
                </a:lnTo>
                <a:lnTo>
                  <a:pt x="303920" y="17119"/>
                </a:lnTo>
                <a:lnTo>
                  <a:pt x="304999" y="11747"/>
                </a:lnTo>
                <a:lnTo>
                  <a:pt x="304809" y="9715"/>
                </a:lnTo>
                <a:lnTo>
                  <a:pt x="301977" y="2578"/>
                </a:lnTo>
                <a:lnTo>
                  <a:pt x="29597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207321" y="1834643"/>
            <a:ext cx="305435" cy="787400"/>
          </a:xfrm>
          <a:custGeom>
            <a:avLst/>
            <a:gdLst/>
            <a:ahLst/>
            <a:cxnLst/>
            <a:rect l="l" t="t" r="r" b="b"/>
            <a:pathLst>
              <a:path w="305434" h="787400">
                <a:moveTo>
                  <a:pt x="295964" y="0"/>
                </a:moveTo>
                <a:lnTo>
                  <a:pt x="257198" y="22436"/>
                </a:lnTo>
                <a:lnTo>
                  <a:pt x="232356" y="52345"/>
                </a:lnTo>
                <a:lnTo>
                  <a:pt x="218650" y="88314"/>
                </a:lnTo>
                <a:lnTo>
                  <a:pt x="216321" y="113461"/>
                </a:lnTo>
                <a:lnTo>
                  <a:pt x="217162" y="125976"/>
                </a:lnTo>
                <a:lnTo>
                  <a:pt x="219318" y="138311"/>
                </a:lnTo>
                <a:lnTo>
                  <a:pt x="222773" y="150362"/>
                </a:lnTo>
                <a:lnTo>
                  <a:pt x="227509" y="162025"/>
                </a:lnTo>
                <a:lnTo>
                  <a:pt x="234078" y="175318"/>
                </a:lnTo>
                <a:lnTo>
                  <a:pt x="238899" y="188035"/>
                </a:lnTo>
                <a:lnTo>
                  <a:pt x="242057" y="200260"/>
                </a:lnTo>
                <a:lnTo>
                  <a:pt x="243634" y="212074"/>
                </a:lnTo>
                <a:lnTo>
                  <a:pt x="243711" y="223563"/>
                </a:lnTo>
                <a:lnTo>
                  <a:pt x="242372" y="234807"/>
                </a:lnTo>
                <a:lnTo>
                  <a:pt x="226384" y="273208"/>
                </a:lnTo>
                <a:lnTo>
                  <a:pt x="198279" y="299960"/>
                </a:lnTo>
                <a:lnTo>
                  <a:pt x="173819" y="312078"/>
                </a:lnTo>
                <a:lnTo>
                  <a:pt x="162007" y="318974"/>
                </a:lnTo>
                <a:lnTo>
                  <a:pt x="133227" y="345076"/>
                </a:lnTo>
                <a:lnTo>
                  <a:pt x="113059" y="383501"/>
                </a:lnTo>
                <a:lnTo>
                  <a:pt x="108159" y="419403"/>
                </a:lnTo>
                <a:lnTo>
                  <a:pt x="109012" y="431911"/>
                </a:lnTo>
                <a:lnTo>
                  <a:pt x="111183" y="444250"/>
                </a:lnTo>
                <a:lnTo>
                  <a:pt x="114655" y="456311"/>
                </a:lnTo>
                <a:lnTo>
                  <a:pt x="119409" y="467986"/>
                </a:lnTo>
                <a:lnTo>
                  <a:pt x="125964" y="481249"/>
                </a:lnTo>
                <a:lnTo>
                  <a:pt x="130774" y="493951"/>
                </a:lnTo>
                <a:lnTo>
                  <a:pt x="133920" y="506172"/>
                </a:lnTo>
                <a:lnTo>
                  <a:pt x="135484" y="517993"/>
                </a:lnTo>
                <a:lnTo>
                  <a:pt x="135547" y="529495"/>
                </a:lnTo>
                <a:lnTo>
                  <a:pt x="134189" y="540759"/>
                </a:lnTo>
                <a:lnTo>
                  <a:pt x="118222" y="579057"/>
                </a:lnTo>
                <a:lnTo>
                  <a:pt x="90125" y="605819"/>
                </a:lnTo>
                <a:lnTo>
                  <a:pt x="65668" y="617936"/>
                </a:lnTo>
                <a:lnTo>
                  <a:pt x="53856" y="624828"/>
                </a:lnTo>
                <a:lnTo>
                  <a:pt x="25072" y="650934"/>
                </a:lnTo>
                <a:lnTo>
                  <a:pt x="4893" y="689355"/>
                </a:lnTo>
                <a:lnTo>
                  <a:pt x="0" y="725254"/>
                </a:lnTo>
                <a:lnTo>
                  <a:pt x="853" y="737764"/>
                </a:lnTo>
                <a:lnTo>
                  <a:pt x="16462" y="783742"/>
                </a:lnTo>
                <a:lnTo>
                  <a:pt x="23968" y="786968"/>
                </a:lnTo>
                <a:lnTo>
                  <a:pt x="26749" y="786625"/>
                </a:lnTo>
                <a:lnTo>
                  <a:pt x="33099" y="771258"/>
                </a:lnTo>
                <a:lnTo>
                  <a:pt x="27623" y="759851"/>
                </a:lnTo>
                <a:lnTo>
                  <a:pt x="23696" y="747916"/>
                </a:lnTo>
                <a:lnTo>
                  <a:pt x="21343" y="735611"/>
                </a:lnTo>
                <a:lnTo>
                  <a:pt x="20587" y="723096"/>
                </a:lnTo>
                <a:lnTo>
                  <a:pt x="21451" y="710528"/>
                </a:lnTo>
                <a:lnTo>
                  <a:pt x="38144" y="667703"/>
                </a:lnTo>
                <a:lnTo>
                  <a:pt x="66243" y="640943"/>
                </a:lnTo>
                <a:lnTo>
                  <a:pt x="90699" y="628822"/>
                </a:lnTo>
                <a:lnTo>
                  <a:pt x="102514" y="621927"/>
                </a:lnTo>
                <a:lnTo>
                  <a:pt x="131301" y="595828"/>
                </a:lnTo>
                <a:lnTo>
                  <a:pt x="151463" y="557402"/>
                </a:lnTo>
                <a:lnTo>
                  <a:pt x="156367" y="521509"/>
                </a:lnTo>
                <a:lnTo>
                  <a:pt x="155512" y="509000"/>
                </a:lnTo>
                <a:lnTo>
                  <a:pt x="153339" y="496662"/>
                </a:lnTo>
                <a:lnTo>
                  <a:pt x="149865" y="484602"/>
                </a:lnTo>
                <a:lnTo>
                  <a:pt x="145108" y="472928"/>
                </a:lnTo>
                <a:lnTo>
                  <a:pt x="138555" y="459659"/>
                </a:lnTo>
                <a:lnTo>
                  <a:pt x="133746" y="446954"/>
                </a:lnTo>
                <a:lnTo>
                  <a:pt x="130599" y="434732"/>
                </a:lnTo>
                <a:lnTo>
                  <a:pt x="129034" y="422910"/>
                </a:lnTo>
                <a:lnTo>
                  <a:pt x="128969" y="411410"/>
                </a:lnTo>
                <a:lnTo>
                  <a:pt x="130322" y="400150"/>
                </a:lnTo>
                <a:lnTo>
                  <a:pt x="146293" y="361858"/>
                </a:lnTo>
                <a:lnTo>
                  <a:pt x="174385" y="335098"/>
                </a:lnTo>
                <a:lnTo>
                  <a:pt x="198841" y="322976"/>
                </a:lnTo>
                <a:lnTo>
                  <a:pt x="210655" y="316084"/>
                </a:lnTo>
                <a:lnTo>
                  <a:pt x="239446" y="289988"/>
                </a:lnTo>
                <a:lnTo>
                  <a:pt x="259629" y="251561"/>
                </a:lnTo>
                <a:lnTo>
                  <a:pt x="264523" y="215670"/>
                </a:lnTo>
                <a:lnTo>
                  <a:pt x="263671" y="203161"/>
                </a:lnTo>
                <a:lnTo>
                  <a:pt x="261501" y="190822"/>
                </a:lnTo>
                <a:lnTo>
                  <a:pt x="258031" y="178761"/>
                </a:lnTo>
                <a:lnTo>
                  <a:pt x="253277" y="167084"/>
                </a:lnTo>
                <a:lnTo>
                  <a:pt x="246724" y="153815"/>
                </a:lnTo>
                <a:lnTo>
                  <a:pt x="241915" y="141110"/>
                </a:lnTo>
                <a:lnTo>
                  <a:pt x="238768" y="128888"/>
                </a:lnTo>
                <a:lnTo>
                  <a:pt x="237201" y="117067"/>
                </a:lnTo>
                <a:lnTo>
                  <a:pt x="237134" y="105566"/>
                </a:lnTo>
                <a:lnTo>
                  <a:pt x="238484" y="94304"/>
                </a:lnTo>
                <a:lnTo>
                  <a:pt x="254455" y="56002"/>
                </a:lnTo>
                <a:lnTo>
                  <a:pt x="282555" y="29246"/>
                </a:lnTo>
                <a:lnTo>
                  <a:pt x="301552" y="19951"/>
                </a:lnTo>
                <a:lnTo>
                  <a:pt x="303902" y="17132"/>
                </a:lnTo>
                <a:lnTo>
                  <a:pt x="304994" y="11747"/>
                </a:lnTo>
                <a:lnTo>
                  <a:pt x="304803" y="9728"/>
                </a:lnTo>
                <a:lnTo>
                  <a:pt x="301971" y="2590"/>
                </a:lnTo>
                <a:lnTo>
                  <a:pt x="2959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155315" y="1817623"/>
            <a:ext cx="305435" cy="787400"/>
          </a:xfrm>
          <a:custGeom>
            <a:avLst/>
            <a:gdLst/>
            <a:ahLst/>
            <a:cxnLst/>
            <a:rect l="l" t="t" r="r" b="b"/>
            <a:pathLst>
              <a:path w="305434" h="787400">
                <a:moveTo>
                  <a:pt x="295958" y="0"/>
                </a:moveTo>
                <a:lnTo>
                  <a:pt x="257199" y="22440"/>
                </a:lnTo>
                <a:lnTo>
                  <a:pt x="232361" y="52350"/>
                </a:lnTo>
                <a:lnTo>
                  <a:pt x="218657" y="88321"/>
                </a:lnTo>
                <a:lnTo>
                  <a:pt x="216316" y="113466"/>
                </a:lnTo>
                <a:lnTo>
                  <a:pt x="217157" y="125978"/>
                </a:lnTo>
                <a:lnTo>
                  <a:pt x="219314" y="138311"/>
                </a:lnTo>
                <a:lnTo>
                  <a:pt x="222770" y="150360"/>
                </a:lnTo>
                <a:lnTo>
                  <a:pt x="227507" y="162021"/>
                </a:lnTo>
                <a:lnTo>
                  <a:pt x="234078" y="175314"/>
                </a:lnTo>
                <a:lnTo>
                  <a:pt x="238902" y="188031"/>
                </a:lnTo>
                <a:lnTo>
                  <a:pt x="242060" y="200254"/>
                </a:lnTo>
                <a:lnTo>
                  <a:pt x="243636" y="212068"/>
                </a:lnTo>
                <a:lnTo>
                  <a:pt x="243711" y="223555"/>
                </a:lnTo>
                <a:lnTo>
                  <a:pt x="242368" y="234799"/>
                </a:lnTo>
                <a:lnTo>
                  <a:pt x="226386" y="273206"/>
                </a:lnTo>
                <a:lnTo>
                  <a:pt x="198284" y="299956"/>
                </a:lnTo>
                <a:lnTo>
                  <a:pt x="173823" y="312076"/>
                </a:lnTo>
                <a:lnTo>
                  <a:pt x="162011" y="318974"/>
                </a:lnTo>
                <a:lnTo>
                  <a:pt x="133227" y="345081"/>
                </a:lnTo>
                <a:lnTo>
                  <a:pt x="113052" y="383501"/>
                </a:lnTo>
                <a:lnTo>
                  <a:pt x="108155" y="419411"/>
                </a:lnTo>
                <a:lnTo>
                  <a:pt x="109010" y="431920"/>
                </a:lnTo>
                <a:lnTo>
                  <a:pt x="111183" y="444258"/>
                </a:lnTo>
                <a:lnTo>
                  <a:pt x="114657" y="456318"/>
                </a:lnTo>
                <a:lnTo>
                  <a:pt x="119415" y="467992"/>
                </a:lnTo>
                <a:lnTo>
                  <a:pt x="125966" y="481260"/>
                </a:lnTo>
                <a:lnTo>
                  <a:pt x="130773" y="493965"/>
                </a:lnTo>
                <a:lnTo>
                  <a:pt x="133918" y="506188"/>
                </a:lnTo>
                <a:lnTo>
                  <a:pt x="135482" y="518010"/>
                </a:lnTo>
                <a:lnTo>
                  <a:pt x="135547" y="529510"/>
                </a:lnTo>
                <a:lnTo>
                  <a:pt x="134193" y="540771"/>
                </a:lnTo>
                <a:lnTo>
                  <a:pt x="118227" y="579055"/>
                </a:lnTo>
                <a:lnTo>
                  <a:pt x="90126" y="605815"/>
                </a:lnTo>
                <a:lnTo>
                  <a:pt x="65670" y="617933"/>
                </a:lnTo>
                <a:lnTo>
                  <a:pt x="53859" y="624826"/>
                </a:lnTo>
                <a:lnTo>
                  <a:pt x="25075" y="650931"/>
                </a:lnTo>
                <a:lnTo>
                  <a:pt x="4899" y="689355"/>
                </a:lnTo>
                <a:lnTo>
                  <a:pt x="0" y="725250"/>
                </a:lnTo>
                <a:lnTo>
                  <a:pt x="851" y="737760"/>
                </a:lnTo>
                <a:lnTo>
                  <a:pt x="16469" y="783755"/>
                </a:lnTo>
                <a:lnTo>
                  <a:pt x="23974" y="786980"/>
                </a:lnTo>
                <a:lnTo>
                  <a:pt x="26743" y="786637"/>
                </a:lnTo>
                <a:lnTo>
                  <a:pt x="33093" y="771270"/>
                </a:lnTo>
                <a:lnTo>
                  <a:pt x="27622" y="759866"/>
                </a:lnTo>
                <a:lnTo>
                  <a:pt x="23697" y="747933"/>
                </a:lnTo>
                <a:lnTo>
                  <a:pt x="21344" y="735630"/>
                </a:lnTo>
                <a:lnTo>
                  <a:pt x="20588" y="723115"/>
                </a:lnTo>
                <a:lnTo>
                  <a:pt x="21453" y="710545"/>
                </a:lnTo>
                <a:lnTo>
                  <a:pt x="38150" y="667696"/>
                </a:lnTo>
                <a:lnTo>
                  <a:pt x="66250" y="640944"/>
                </a:lnTo>
                <a:lnTo>
                  <a:pt x="90708" y="628825"/>
                </a:lnTo>
                <a:lnTo>
                  <a:pt x="102521" y="621928"/>
                </a:lnTo>
                <a:lnTo>
                  <a:pt x="131308" y="595822"/>
                </a:lnTo>
                <a:lnTo>
                  <a:pt x="151470" y="557402"/>
                </a:lnTo>
                <a:lnTo>
                  <a:pt x="156363" y="521507"/>
                </a:lnTo>
                <a:lnTo>
                  <a:pt x="155510" y="508998"/>
                </a:lnTo>
                <a:lnTo>
                  <a:pt x="153338" y="496661"/>
                </a:lnTo>
                <a:lnTo>
                  <a:pt x="149866" y="484601"/>
                </a:lnTo>
                <a:lnTo>
                  <a:pt x="145108" y="472927"/>
                </a:lnTo>
                <a:lnTo>
                  <a:pt x="138557" y="459659"/>
                </a:lnTo>
                <a:lnTo>
                  <a:pt x="133750" y="446953"/>
                </a:lnTo>
                <a:lnTo>
                  <a:pt x="130604" y="434730"/>
                </a:lnTo>
                <a:lnTo>
                  <a:pt x="129040" y="422909"/>
                </a:lnTo>
                <a:lnTo>
                  <a:pt x="128975" y="411409"/>
                </a:lnTo>
                <a:lnTo>
                  <a:pt x="130329" y="400148"/>
                </a:lnTo>
                <a:lnTo>
                  <a:pt x="146293" y="361856"/>
                </a:lnTo>
                <a:lnTo>
                  <a:pt x="174391" y="335100"/>
                </a:lnTo>
                <a:lnTo>
                  <a:pt x="198852" y="322980"/>
                </a:lnTo>
                <a:lnTo>
                  <a:pt x="210664" y="316086"/>
                </a:lnTo>
                <a:lnTo>
                  <a:pt x="239447" y="289984"/>
                </a:lnTo>
                <a:lnTo>
                  <a:pt x="259623" y="251561"/>
                </a:lnTo>
                <a:lnTo>
                  <a:pt x="264529" y="215666"/>
                </a:lnTo>
                <a:lnTo>
                  <a:pt x="263676" y="203157"/>
                </a:lnTo>
                <a:lnTo>
                  <a:pt x="261506" y="190818"/>
                </a:lnTo>
                <a:lnTo>
                  <a:pt x="258035" y="178758"/>
                </a:lnTo>
                <a:lnTo>
                  <a:pt x="253279" y="167083"/>
                </a:lnTo>
                <a:lnTo>
                  <a:pt x="246718" y="153817"/>
                </a:lnTo>
                <a:lnTo>
                  <a:pt x="241904" y="141114"/>
                </a:lnTo>
                <a:lnTo>
                  <a:pt x="238755" y="128894"/>
                </a:lnTo>
                <a:lnTo>
                  <a:pt x="237190" y="117075"/>
                </a:lnTo>
                <a:lnTo>
                  <a:pt x="237128" y="105576"/>
                </a:lnTo>
                <a:lnTo>
                  <a:pt x="238487" y="94316"/>
                </a:lnTo>
                <a:lnTo>
                  <a:pt x="254460" y="55998"/>
                </a:lnTo>
                <a:lnTo>
                  <a:pt x="282562" y="29245"/>
                </a:lnTo>
                <a:lnTo>
                  <a:pt x="301546" y="19951"/>
                </a:lnTo>
                <a:lnTo>
                  <a:pt x="303908" y="17132"/>
                </a:lnTo>
                <a:lnTo>
                  <a:pt x="305000" y="11747"/>
                </a:lnTo>
                <a:lnTo>
                  <a:pt x="304810" y="9728"/>
                </a:lnTo>
                <a:lnTo>
                  <a:pt x="301952" y="2590"/>
                </a:lnTo>
                <a:lnTo>
                  <a:pt x="29595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384111" y="3913125"/>
            <a:ext cx="224944" cy="83850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476196" y="2797193"/>
            <a:ext cx="782320" cy="782320"/>
          </a:xfrm>
          <a:custGeom>
            <a:avLst/>
            <a:gdLst/>
            <a:ahLst/>
            <a:cxnLst/>
            <a:rect l="l" t="t" r="r" b="b"/>
            <a:pathLst>
              <a:path w="782319" h="782320">
                <a:moveTo>
                  <a:pt x="231033" y="602449"/>
                </a:moveTo>
                <a:lnTo>
                  <a:pt x="199301" y="602449"/>
                </a:lnTo>
                <a:lnTo>
                  <a:pt x="331165" y="781964"/>
                </a:lnTo>
                <a:lnTo>
                  <a:pt x="379832" y="746213"/>
                </a:lnTo>
                <a:lnTo>
                  <a:pt x="336638" y="746213"/>
                </a:lnTo>
                <a:lnTo>
                  <a:pt x="231033" y="602449"/>
                </a:lnTo>
                <a:close/>
              </a:path>
              <a:path w="782319" h="782320">
                <a:moveTo>
                  <a:pt x="477073" y="35750"/>
                </a:moveTo>
                <a:lnTo>
                  <a:pt x="445350" y="35750"/>
                </a:lnTo>
                <a:lnTo>
                  <a:pt x="746226" y="445338"/>
                </a:lnTo>
                <a:lnTo>
                  <a:pt x="336638" y="746213"/>
                </a:lnTo>
                <a:lnTo>
                  <a:pt x="379832" y="746213"/>
                </a:lnTo>
                <a:lnTo>
                  <a:pt x="781964" y="450811"/>
                </a:lnTo>
                <a:lnTo>
                  <a:pt x="477073" y="35750"/>
                </a:lnTo>
                <a:close/>
              </a:path>
              <a:path w="782319" h="782320">
                <a:moveTo>
                  <a:pt x="450811" y="0"/>
                </a:moveTo>
                <a:lnTo>
                  <a:pt x="0" y="331165"/>
                </a:lnTo>
                <a:lnTo>
                  <a:pt x="146392" y="530428"/>
                </a:lnTo>
                <a:lnTo>
                  <a:pt x="74409" y="539280"/>
                </a:lnTo>
                <a:lnTo>
                  <a:pt x="165912" y="677176"/>
                </a:lnTo>
                <a:lnTo>
                  <a:pt x="199301" y="602449"/>
                </a:lnTo>
                <a:lnTo>
                  <a:pt x="231033" y="602449"/>
                </a:lnTo>
                <a:lnTo>
                  <a:pt x="211302" y="575589"/>
                </a:lnTo>
                <a:lnTo>
                  <a:pt x="233065" y="526846"/>
                </a:lnTo>
                <a:lnTo>
                  <a:pt x="175488" y="526846"/>
                </a:lnTo>
                <a:lnTo>
                  <a:pt x="35763" y="336638"/>
                </a:lnTo>
                <a:lnTo>
                  <a:pt x="445350" y="35750"/>
                </a:lnTo>
                <a:lnTo>
                  <a:pt x="477073" y="35750"/>
                </a:lnTo>
                <a:lnTo>
                  <a:pt x="450811" y="0"/>
                </a:lnTo>
                <a:close/>
              </a:path>
              <a:path w="782319" h="782320">
                <a:moveTo>
                  <a:pt x="236410" y="519353"/>
                </a:moveTo>
                <a:lnTo>
                  <a:pt x="175488" y="526846"/>
                </a:lnTo>
                <a:lnTo>
                  <a:pt x="233065" y="526846"/>
                </a:lnTo>
                <a:lnTo>
                  <a:pt x="236410" y="51935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429" y="4121928"/>
            <a:ext cx="119380" cy="170815"/>
          </a:xfrm>
          <a:custGeom>
            <a:avLst/>
            <a:gdLst/>
            <a:ahLst/>
            <a:cxnLst/>
            <a:rect l="l" t="t" r="r" b="b"/>
            <a:pathLst>
              <a:path w="119380" h="170814">
                <a:moveTo>
                  <a:pt x="97701" y="0"/>
                </a:moveTo>
                <a:lnTo>
                  <a:pt x="749" y="13411"/>
                </a:lnTo>
                <a:lnTo>
                  <a:pt x="0" y="170395"/>
                </a:lnTo>
                <a:lnTo>
                  <a:pt x="119024" y="153911"/>
                </a:lnTo>
                <a:lnTo>
                  <a:pt x="9770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13960" y="1766997"/>
            <a:ext cx="305435" cy="306070"/>
          </a:xfrm>
          <a:custGeom>
            <a:avLst/>
            <a:gdLst/>
            <a:ahLst/>
            <a:cxnLst/>
            <a:rect l="l" t="t" r="r" b="b"/>
            <a:pathLst>
              <a:path w="305434" h="306069">
                <a:moveTo>
                  <a:pt x="185094" y="178155"/>
                </a:moveTo>
                <a:lnTo>
                  <a:pt x="143168" y="178155"/>
                </a:lnTo>
                <a:lnTo>
                  <a:pt x="198718" y="294474"/>
                </a:lnTo>
                <a:lnTo>
                  <a:pt x="200877" y="299034"/>
                </a:lnTo>
                <a:lnTo>
                  <a:pt x="204712" y="302475"/>
                </a:lnTo>
                <a:lnTo>
                  <a:pt x="214237" y="305841"/>
                </a:lnTo>
                <a:lnTo>
                  <a:pt x="219368" y="305574"/>
                </a:lnTo>
                <a:lnTo>
                  <a:pt x="228500" y="301218"/>
                </a:lnTo>
                <a:lnTo>
                  <a:pt x="231941" y="297395"/>
                </a:lnTo>
                <a:lnTo>
                  <a:pt x="235307" y="287858"/>
                </a:lnTo>
                <a:lnTo>
                  <a:pt x="235040" y="282727"/>
                </a:lnTo>
                <a:lnTo>
                  <a:pt x="185094" y="178155"/>
                </a:lnTo>
                <a:close/>
              </a:path>
              <a:path w="305434" h="306069">
                <a:moveTo>
                  <a:pt x="89930" y="0"/>
                </a:moveTo>
                <a:lnTo>
                  <a:pt x="84799" y="279"/>
                </a:lnTo>
                <a:lnTo>
                  <a:pt x="80227" y="2451"/>
                </a:lnTo>
                <a:lnTo>
                  <a:pt x="71585" y="10833"/>
                </a:lnTo>
                <a:lnTo>
                  <a:pt x="69697" y="22490"/>
                </a:lnTo>
                <a:lnTo>
                  <a:pt x="126849" y="144005"/>
                </a:lnTo>
                <a:lnTo>
                  <a:pt x="10529" y="199555"/>
                </a:lnTo>
                <a:lnTo>
                  <a:pt x="1888" y="207937"/>
                </a:lnTo>
                <a:lnTo>
                  <a:pt x="0" y="219594"/>
                </a:lnTo>
                <a:lnTo>
                  <a:pt x="1614" y="224777"/>
                </a:lnTo>
                <a:lnTo>
                  <a:pt x="3798" y="229336"/>
                </a:lnTo>
                <a:lnTo>
                  <a:pt x="7621" y="232778"/>
                </a:lnTo>
                <a:lnTo>
                  <a:pt x="17146" y="236156"/>
                </a:lnTo>
                <a:lnTo>
                  <a:pt x="22290" y="235877"/>
                </a:lnTo>
                <a:lnTo>
                  <a:pt x="143168" y="178155"/>
                </a:lnTo>
                <a:lnTo>
                  <a:pt x="185094" y="178155"/>
                </a:lnTo>
                <a:lnTo>
                  <a:pt x="177306" y="161848"/>
                </a:lnTo>
                <a:lnTo>
                  <a:pt x="248830" y="127698"/>
                </a:lnTo>
                <a:lnTo>
                  <a:pt x="161012" y="127698"/>
                </a:lnTo>
                <a:lnTo>
                  <a:pt x="103290" y="6819"/>
                </a:lnTo>
                <a:lnTo>
                  <a:pt x="99455" y="3378"/>
                </a:lnTo>
                <a:lnTo>
                  <a:pt x="89930" y="0"/>
                </a:lnTo>
                <a:close/>
              </a:path>
              <a:path w="305434" h="306069">
                <a:moveTo>
                  <a:pt x="287021" y="69710"/>
                </a:moveTo>
                <a:lnTo>
                  <a:pt x="281878" y="69977"/>
                </a:lnTo>
                <a:lnTo>
                  <a:pt x="161012" y="127698"/>
                </a:lnTo>
                <a:lnTo>
                  <a:pt x="248830" y="127698"/>
                </a:lnTo>
                <a:lnTo>
                  <a:pt x="298197" y="104127"/>
                </a:lnTo>
                <a:lnTo>
                  <a:pt x="301639" y="100304"/>
                </a:lnTo>
                <a:lnTo>
                  <a:pt x="305004" y="90766"/>
                </a:lnTo>
                <a:lnTo>
                  <a:pt x="304725" y="85636"/>
                </a:lnTo>
                <a:lnTo>
                  <a:pt x="300369" y="76517"/>
                </a:lnTo>
                <a:lnTo>
                  <a:pt x="296559" y="73075"/>
                </a:lnTo>
                <a:lnTo>
                  <a:pt x="287021" y="6971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850627" y="4299868"/>
            <a:ext cx="715645" cy="643890"/>
          </a:xfrm>
          <a:custGeom>
            <a:avLst/>
            <a:gdLst/>
            <a:ahLst/>
            <a:cxnLst/>
            <a:rect l="l" t="t" r="r" b="b"/>
            <a:pathLst>
              <a:path w="715644" h="643889">
                <a:moveTo>
                  <a:pt x="44972" y="0"/>
                </a:moveTo>
                <a:lnTo>
                  <a:pt x="8968" y="18902"/>
                </a:lnTo>
                <a:lnTo>
                  <a:pt x="0" y="49756"/>
                </a:lnTo>
                <a:lnTo>
                  <a:pt x="2669" y="61934"/>
                </a:lnTo>
                <a:lnTo>
                  <a:pt x="351029" y="622312"/>
                </a:lnTo>
                <a:lnTo>
                  <a:pt x="359643" y="632477"/>
                </a:lnTo>
                <a:lnTo>
                  <a:pt x="370597" y="639596"/>
                </a:lnTo>
                <a:lnTo>
                  <a:pt x="383223" y="643291"/>
                </a:lnTo>
                <a:lnTo>
                  <a:pt x="398667" y="642048"/>
                </a:lnTo>
                <a:lnTo>
                  <a:pt x="411267" y="637840"/>
                </a:lnTo>
                <a:lnTo>
                  <a:pt x="421195" y="630966"/>
                </a:lnTo>
                <a:lnTo>
                  <a:pt x="429246" y="618159"/>
                </a:lnTo>
                <a:lnTo>
                  <a:pt x="382716" y="618147"/>
                </a:lnTo>
                <a:lnTo>
                  <a:pt x="376391" y="614654"/>
                </a:lnTo>
                <a:lnTo>
                  <a:pt x="24385" y="50228"/>
                </a:lnTo>
                <a:lnTo>
                  <a:pt x="24474" y="41592"/>
                </a:lnTo>
                <a:lnTo>
                  <a:pt x="31129" y="31648"/>
                </a:lnTo>
                <a:lnTo>
                  <a:pt x="34431" y="29032"/>
                </a:lnTo>
                <a:lnTo>
                  <a:pt x="41632" y="26314"/>
                </a:lnTo>
                <a:lnTo>
                  <a:pt x="45201" y="25971"/>
                </a:lnTo>
                <a:lnTo>
                  <a:pt x="199042" y="25971"/>
                </a:lnTo>
                <a:lnTo>
                  <a:pt x="44972" y="0"/>
                </a:lnTo>
                <a:close/>
              </a:path>
              <a:path w="715644" h="643889">
                <a:moveTo>
                  <a:pt x="199042" y="25971"/>
                </a:moveTo>
                <a:lnTo>
                  <a:pt x="45201" y="25971"/>
                </a:lnTo>
                <a:lnTo>
                  <a:pt x="679451" y="131762"/>
                </a:lnTo>
                <a:lnTo>
                  <a:pt x="685014" y="136055"/>
                </a:lnTo>
                <a:lnTo>
                  <a:pt x="689497" y="145973"/>
                </a:lnTo>
                <a:lnTo>
                  <a:pt x="689967" y="150164"/>
                </a:lnTo>
                <a:lnTo>
                  <a:pt x="688646" y="156641"/>
                </a:lnTo>
                <a:lnTo>
                  <a:pt x="687770" y="158864"/>
                </a:lnTo>
                <a:lnTo>
                  <a:pt x="402896" y="614667"/>
                </a:lnTo>
                <a:lnTo>
                  <a:pt x="396572" y="618159"/>
                </a:lnTo>
                <a:lnTo>
                  <a:pt x="429254" y="618147"/>
                </a:lnTo>
                <a:lnTo>
                  <a:pt x="708179" y="174459"/>
                </a:lnTo>
                <a:lnTo>
                  <a:pt x="713252" y="163046"/>
                </a:lnTo>
                <a:lnTo>
                  <a:pt x="715049" y="150789"/>
                </a:lnTo>
                <a:lnTo>
                  <a:pt x="713515" y="138485"/>
                </a:lnTo>
                <a:lnTo>
                  <a:pt x="706010" y="124542"/>
                </a:lnTo>
                <a:lnTo>
                  <a:pt x="697069" y="114605"/>
                </a:lnTo>
                <a:lnTo>
                  <a:pt x="686871" y="108290"/>
                </a:lnTo>
                <a:lnTo>
                  <a:pt x="199042" y="2597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293300" y="5506397"/>
            <a:ext cx="1714048" cy="39228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 txBox="1"/>
          <p:nvPr/>
        </p:nvSpPr>
        <p:spPr>
          <a:xfrm>
            <a:off x="4984564" y="3063717"/>
            <a:ext cx="154305" cy="2565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4984564" y="4587716"/>
            <a:ext cx="154305" cy="2565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>
                <a:solidFill>
                  <a:srgbClr val="FFFFFF"/>
                </a:solidFill>
                <a:latin typeface="Arial"/>
                <a:cs typeface="Arial"/>
              </a:rPr>
              <a:t>2</a:t>
            </a:r>
            <a:endParaRPr sz="1800">
              <a:latin typeface="Arial"/>
              <a:cs typeface="Arial"/>
            </a:endParaRPr>
          </a:p>
        </p:txBody>
      </p:sp>
      <p:sp>
        <p:nvSpPr>
          <p:cNvPr id="29" name="Заголовок 28">
            <a:extLst>
              <a:ext uri="{FF2B5EF4-FFF2-40B4-BE49-F238E27FC236}">
                <a16:creationId xmlns:a16="http://schemas.microsoft.com/office/drawing/2014/main" id="{0870551F-140B-40D8-8F21-D31A0BDA78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3430" y="346367"/>
            <a:ext cx="9002712" cy="738664"/>
          </a:xfrm>
        </p:spPr>
        <p:txBody>
          <a:bodyPr/>
          <a:lstStyle/>
          <a:p>
            <a:r>
              <a:rPr lang="ru-RU" sz="2400" dirty="0"/>
              <a:t>«Доля детей в возрасте от 5 до 18 лет,</a:t>
            </a:r>
            <a:br>
              <a:rPr lang="ru-RU" sz="2400" dirty="0"/>
            </a:br>
            <a:r>
              <a:rPr lang="ru-RU" sz="2400" dirty="0"/>
              <a:t>охваченных дополнительным образованием»</a:t>
            </a:r>
          </a:p>
        </p:txBody>
      </p:sp>
      <p:sp>
        <p:nvSpPr>
          <p:cNvPr id="28" name="Объект 27">
            <a:extLst>
              <a:ext uri="{FF2B5EF4-FFF2-40B4-BE49-F238E27FC236}">
                <a16:creationId xmlns:a16="http://schemas.microsoft.com/office/drawing/2014/main" id="{95EDD268-B4F4-4105-B556-3EB8A2DE5C7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endParaRPr lang="ru-RU" sz="2200" b="1" dirty="0">
              <a:solidFill>
                <a:srgbClr val="66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endParaRPr lang="ru-RU" sz="2400" b="1" dirty="0">
              <a:solidFill>
                <a:srgbClr val="66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1" name="Объект 30">
            <a:extLst>
              <a:ext uri="{FF2B5EF4-FFF2-40B4-BE49-F238E27FC236}">
                <a16:creationId xmlns:a16="http://schemas.microsoft.com/office/drawing/2014/main" id="{D45DC684-C1AF-4740-9464-0B8EF80474AC}"/>
              </a:ext>
            </a:extLst>
          </p:cNvPr>
          <p:cNvGraphicFramePr>
            <a:graphicFrameLocks noGrp="1"/>
          </p:cNvGraphicFramePr>
          <p:nvPr>
            <p:ph sz="half" idx="3"/>
            <p:extLst>
              <p:ext uri="{D42A27DB-BD31-4B8C-83A1-F6EECF244321}">
                <p14:modId xmlns:p14="http://schemas.microsoft.com/office/powerpoint/2010/main" val="2088611511"/>
              </p:ext>
            </p:extLst>
          </p:nvPr>
        </p:nvGraphicFramePr>
        <p:xfrm>
          <a:off x="2673430" y="1249134"/>
          <a:ext cx="8223769" cy="48502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9970">
                  <a:extLst>
                    <a:ext uri="{9D8B030D-6E8A-4147-A177-3AD203B41FA5}">
                      <a16:colId xmlns:a16="http://schemas.microsoft.com/office/drawing/2014/main" val="3071164198"/>
                    </a:ext>
                  </a:extLst>
                </a:gridCol>
                <a:gridCol w="772874">
                  <a:extLst>
                    <a:ext uri="{9D8B030D-6E8A-4147-A177-3AD203B41FA5}">
                      <a16:colId xmlns:a16="http://schemas.microsoft.com/office/drawing/2014/main" val="1600453075"/>
                    </a:ext>
                  </a:extLst>
                </a:gridCol>
                <a:gridCol w="1156185">
                  <a:extLst>
                    <a:ext uri="{9D8B030D-6E8A-4147-A177-3AD203B41FA5}">
                      <a16:colId xmlns:a16="http://schemas.microsoft.com/office/drawing/2014/main" val="4105033882"/>
                    </a:ext>
                  </a:extLst>
                </a:gridCol>
                <a:gridCol w="1031842">
                  <a:extLst>
                    <a:ext uri="{9D8B030D-6E8A-4147-A177-3AD203B41FA5}">
                      <a16:colId xmlns:a16="http://schemas.microsoft.com/office/drawing/2014/main" val="3410404734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839071780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4231156544"/>
                    </a:ext>
                  </a:extLst>
                </a:gridCol>
                <a:gridCol w="1154498">
                  <a:extLst>
                    <a:ext uri="{9D8B030D-6E8A-4147-A177-3AD203B41FA5}">
                      <a16:colId xmlns:a16="http://schemas.microsoft.com/office/drawing/2014/main" val="3086377502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Муниципальный район/городской округ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74A7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Плановое значение</a:t>
                      </a:r>
                    </a:p>
                    <a:p>
                      <a:pPr algn="ctr"/>
                      <a:r>
                        <a:rPr lang="ru-RU" sz="11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 август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74A7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74A7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Фактическое значение</a:t>
                      </a:r>
                    </a:p>
                    <a:p>
                      <a:pPr algn="ctr"/>
                      <a:r>
                        <a:rPr lang="ru-RU" sz="11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 23.08.2022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74A7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1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74A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Количество выданных сертификатов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74A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Из них активировано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74A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0738875"/>
                  </a:ext>
                </a:extLst>
              </a:tr>
              <a:tr h="210933">
                <a:tc vMerge="1">
                  <a:txBody>
                    <a:bodyPr/>
                    <a:lstStyle/>
                    <a:p>
                      <a:pPr algn="ctr"/>
                      <a:endParaRPr lang="ru-RU" sz="11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74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человек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74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74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человек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74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74A7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11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74A7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11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74A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34738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Аннинский район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3605</a:t>
                      </a:r>
                      <a:endParaRPr lang="ru-RU" sz="130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69,84</a:t>
                      </a:r>
                      <a:endParaRPr lang="ru-RU" sz="130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3389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65,65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3978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3978</a:t>
                      </a:r>
                      <a:endParaRPr lang="ru-RU" sz="130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26026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Бобровский район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5122</a:t>
                      </a:r>
                      <a:endParaRPr lang="ru-RU" sz="130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69,84</a:t>
                      </a:r>
                      <a:endParaRPr lang="ru-RU" sz="130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5017</a:t>
                      </a:r>
                      <a:endParaRPr lang="ru-RU" sz="130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68,41</a:t>
                      </a:r>
                      <a:endParaRPr lang="ru-RU" sz="130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5275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5208</a:t>
                      </a:r>
                      <a:endParaRPr lang="ru-RU" sz="130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42435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err="1">
                          <a:solidFill>
                            <a:srgbClr val="660066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Богучарский</a:t>
                      </a: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район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4012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69,84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3233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56,28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3559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3542</a:t>
                      </a:r>
                      <a:endParaRPr lang="ru-RU" sz="130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07786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Борисоглебский </a:t>
                      </a:r>
                      <a:r>
                        <a:rPr lang="ru-RU" sz="1300" dirty="0" err="1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г.о</a:t>
                      </a: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6346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69,84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5746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63,24</a:t>
                      </a:r>
                      <a:endParaRPr lang="ru-RU" sz="130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8879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7899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75663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Бутурлиновский район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highlight>
                          <a:srgbClr val="00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5173</a:t>
                      </a:r>
                      <a:endParaRPr lang="ru-RU" sz="130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89,16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5196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highlight>
                          <a:srgbClr val="00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89,56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highlight>
                          <a:srgbClr val="00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5346</a:t>
                      </a:r>
                      <a:endParaRPr lang="ru-RU" sz="130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5346</a:t>
                      </a:r>
                      <a:endParaRPr lang="ru-RU" sz="130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67789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err="1">
                          <a:solidFill>
                            <a:srgbClr val="660066"/>
                          </a:solidFill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Верхнемамонский</a:t>
                      </a: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район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highlight>
                          <a:srgbClr val="00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1561</a:t>
                      </a:r>
                      <a:endParaRPr lang="ru-RU" sz="130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69,84</a:t>
                      </a:r>
                      <a:endParaRPr lang="ru-RU" sz="130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1731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highlight>
                          <a:srgbClr val="00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77,45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highlight>
                          <a:srgbClr val="00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1841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1823</a:t>
                      </a:r>
                      <a:endParaRPr lang="ru-RU" sz="130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83495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err="1">
                          <a:solidFill>
                            <a:srgbClr val="660066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Верхнехавский</a:t>
                      </a: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район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2112</a:t>
                      </a:r>
                      <a:endParaRPr lang="ru-RU" sz="130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69,84</a:t>
                      </a:r>
                      <a:endParaRPr lang="ru-RU" sz="130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660066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1792</a:t>
                      </a:r>
                      <a:endParaRPr lang="ru-RU" sz="1300">
                        <a:solidFill>
                          <a:srgbClr val="660066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59,26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1817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1811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90079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err="1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Воробьевский</a:t>
                      </a: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район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1400</a:t>
                      </a:r>
                      <a:endParaRPr lang="ru-RU" sz="130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69,84</a:t>
                      </a:r>
                      <a:endParaRPr lang="ru-RU" sz="130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1345</a:t>
                      </a:r>
                      <a:endParaRPr lang="ru-RU" sz="130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67,12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597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597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01511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err="1">
                          <a:solidFill>
                            <a:srgbClr val="660066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г.о.г</a:t>
                      </a: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 Воронеж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91919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69,84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55884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42,46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47914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44176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30529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err="1">
                          <a:solidFill>
                            <a:srgbClr val="660066"/>
                          </a:solidFill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г.о.г</a:t>
                      </a: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 Нововоронеж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highlight>
                          <a:srgbClr val="00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3042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69,84</a:t>
                      </a:r>
                      <a:endParaRPr lang="ru-RU" sz="130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3118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highlight>
                          <a:srgbClr val="00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71,58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highlight>
                          <a:srgbClr val="00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2291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2289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21236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Грибановский район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highlight>
                          <a:srgbClr val="00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2754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69,84</a:t>
                      </a:r>
                      <a:endParaRPr lang="ru-RU" sz="130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2859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highlight>
                          <a:srgbClr val="00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72,51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highlight>
                          <a:srgbClr val="00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3223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3211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85024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55431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1262510" y="3634070"/>
            <a:ext cx="209550" cy="364490"/>
          </a:xfrm>
          <a:custGeom>
            <a:avLst/>
            <a:gdLst/>
            <a:ahLst/>
            <a:cxnLst/>
            <a:rect l="l" t="t" r="r" b="b"/>
            <a:pathLst>
              <a:path w="209550" h="364489">
                <a:moveTo>
                  <a:pt x="56337" y="0"/>
                </a:moveTo>
                <a:lnTo>
                  <a:pt x="0" y="25450"/>
                </a:lnTo>
                <a:lnTo>
                  <a:pt x="152933" y="364083"/>
                </a:lnTo>
                <a:lnTo>
                  <a:pt x="204688" y="340702"/>
                </a:lnTo>
                <a:lnTo>
                  <a:pt x="161759" y="340702"/>
                </a:lnTo>
                <a:lnTo>
                  <a:pt x="23367" y="34277"/>
                </a:lnTo>
                <a:lnTo>
                  <a:pt x="47523" y="23368"/>
                </a:lnTo>
                <a:lnTo>
                  <a:pt x="66890" y="23368"/>
                </a:lnTo>
                <a:lnTo>
                  <a:pt x="56337" y="0"/>
                </a:lnTo>
                <a:close/>
              </a:path>
              <a:path w="209550" h="364489">
                <a:moveTo>
                  <a:pt x="66890" y="23368"/>
                </a:moveTo>
                <a:lnTo>
                  <a:pt x="47523" y="23368"/>
                </a:lnTo>
                <a:lnTo>
                  <a:pt x="185902" y="329806"/>
                </a:lnTo>
                <a:lnTo>
                  <a:pt x="161759" y="340702"/>
                </a:lnTo>
                <a:lnTo>
                  <a:pt x="204688" y="340702"/>
                </a:lnTo>
                <a:lnTo>
                  <a:pt x="209270" y="338632"/>
                </a:lnTo>
                <a:lnTo>
                  <a:pt x="66890" y="2336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06035" y="2315128"/>
            <a:ext cx="307340" cy="186055"/>
          </a:xfrm>
          <a:custGeom>
            <a:avLst/>
            <a:gdLst/>
            <a:ahLst/>
            <a:cxnLst/>
            <a:rect l="l" t="t" r="r" b="b"/>
            <a:pathLst>
              <a:path w="307340" h="186055">
                <a:moveTo>
                  <a:pt x="306755" y="0"/>
                </a:moveTo>
                <a:lnTo>
                  <a:pt x="0" y="63512"/>
                </a:lnTo>
                <a:lnTo>
                  <a:pt x="148272" y="186004"/>
                </a:lnTo>
                <a:lnTo>
                  <a:pt x="30675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097159" y="3715474"/>
            <a:ext cx="89535" cy="89535"/>
          </a:xfrm>
          <a:custGeom>
            <a:avLst/>
            <a:gdLst/>
            <a:ahLst/>
            <a:cxnLst/>
            <a:rect l="l" t="t" r="r" b="b"/>
            <a:pathLst>
              <a:path w="89534" h="89535">
                <a:moveTo>
                  <a:pt x="40179" y="0"/>
                </a:moveTo>
                <a:lnTo>
                  <a:pt x="7095" y="20126"/>
                </a:lnTo>
                <a:lnTo>
                  <a:pt x="0" y="40235"/>
                </a:lnTo>
                <a:lnTo>
                  <a:pt x="55" y="52209"/>
                </a:lnTo>
                <a:lnTo>
                  <a:pt x="28786" y="86467"/>
                </a:lnTo>
                <a:lnTo>
                  <a:pt x="49100" y="89158"/>
                </a:lnTo>
                <a:lnTo>
                  <a:pt x="58846" y="87062"/>
                </a:lnTo>
                <a:lnTo>
                  <a:pt x="86816" y="59680"/>
                </a:lnTo>
                <a:lnTo>
                  <a:pt x="89284" y="48932"/>
                </a:lnTo>
                <a:lnTo>
                  <a:pt x="89233" y="36961"/>
                </a:lnTo>
                <a:lnTo>
                  <a:pt x="60497" y="2688"/>
                </a:lnTo>
                <a:lnTo>
                  <a:pt x="4017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947" y="2856193"/>
            <a:ext cx="27305" cy="56515"/>
          </a:xfrm>
          <a:custGeom>
            <a:avLst/>
            <a:gdLst/>
            <a:ahLst/>
            <a:cxnLst/>
            <a:rect l="l" t="t" r="r" b="b"/>
            <a:pathLst>
              <a:path w="27305" h="56514">
                <a:moveTo>
                  <a:pt x="279" y="0"/>
                </a:moveTo>
                <a:lnTo>
                  <a:pt x="0" y="55918"/>
                </a:lnTo>
                <a:lnTo>
                  <a:pt x="2298" y="55892"/>
                </a:lnTo>
                <a:lnTo>
                  <a:pt x="3467" y="55702"/>
                </a:lnTo>
                <a:lnTo>
                  <a:pt x="15537" y="50578"/>
                </a:lnTo>
                <a:lnTo>
                  <a:pt x="23759" y="40918"/>
                </a:lnTo>
                <a:lnTo>
                  <a:pt x="26896" y="28454"/>
                </a:lnTo>
                <a:lnTo>
                  <a:pt x="25654" y="18275"/>
                </a:lnTo>
                <a:lnTo>
                  <a:pt x="27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1917" y="3224581"/>
            <a:ext cx="55880" cy="55880"/>
          </a:xfrm>
          <a:custGeom>
            <a:avLst/>
            <a:gdLst/>
            <a:ahLst/>
            <a:cxnLst/>
            <a:rect l="l" t="t" r="r" b="b"/>
            <a:pathLst>
              <a:path w="55880" h="55879">
                <a:moveTo>
                  <a:pt x="31114" y="0"/>
                </a:moveTo>
                <a:lnTo>
                  <a:pt x="15413" y="4306"/>
                </a:lnTo>
                <a:lnTo>
                  <a:pt x="5053" y="12244"/>
                </a:lnTo>
                <a:lnTo>
                  <a:pt x="0" y="22653"/>
                </a:lnTo>
                <a:lnTo>
                  <a:pt x="3998" y="39008"/>
                </a:lnTo>
                <a:lnTo>
                  <a:pt x="11600" y="49780"/>
                </a:lnTo>
                <a:lnTo>
                  <a:pt x="21680" y="55155"/>
                </a:lnTo>
                <a:lnTo>
                  <a:pt x="32147" y="55499"/>
                </a:lnTo>
                <a:lnTo>
                  <a:pt x="44218" y="50377"/>
                </a:lnTo>
                <a:lnTo>
                  <a:pt x="52440" y="40721"/>
                </a:lnTo>
                <a:lnTo>
                  <a:pt x="55577" y="28254"/>
                </a:lnTo>
                <a:lnTo>
                  <a:pt x="50822" y="13905"/>
                </a:lnTo>
                <a:lnTo>
                  <a:pt x="42236" y="4373"/>
                </a:lnTo>
                <a:lnTo>
                  <a:pt x="3111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47817" y="3206277"/>
            <a:ext cx="33655" cy="53975"/>
          </a:xfrm>
          <a:custGeom>
            <a:avLst/>
            <a:gdLst/>
            <a:ahLst/>
            <a:cxnLst/>
            <a:rect l="l" t="t" r="r" b="b"/>
            <a:pathLst>
              <a:path w="33655" h="53975">
                <a:moveTo>
                  <a:pt x="27096" y="0"/>
                </a:moveTo>
                <a:lnTo>
                  <a:pt x="23426" y="609"/>
                </a:lnTo>
                <a:lnTo>
                  <a:pt x="11354" y="5734"/>
                </a:lnTo>
                <a:lnTo>
                  <a:pt x="3134" y="15396"/>
                </a:lnTo>
                <a:lnTo>
                  <a:pt x="0" y="27869"/>
                </a:lnTo>
                <a:lnTo>
                  <a:pt x="388" y="32931"/>
                </a:lnTo>
                <a:lnTo>
                  <a:pt x="5792" y="45380"/>
                </a:lnTo>
                <a:lnTo>
                  <a:pt x="16018" y="53642"/>
                </a:lnTo>
                <a:lnTo>
                  <a:pt x="22661" y="42495"/>
                </a:lnTo>
                <a:lnTo>
                  <a:pt x="27503" y="30719"/>
                </a:lnTo>
                <a:lnTo>
                  <a:pt x="30934" y="18462"/>
                </a:lnTo>
                <a:lnTo>
                  <a:pt x="33345" y="5870"/>
                </a:lnTo>
                <a:lnTo>
                  <a:pt x="30691" y="139"/>
                </a:lnTo>
                <a:lnTo>
                  <a:pt x="2709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620" y="3141105"/>
            <a:ext cx="20955" cy="52705"/>
          </a:xfrm>
          <a:custGeom>
            <a:avLst/>
            <a:gdLst/>
            <a:ahLst/>
            <a:cxnLst/>
            <a:rect l="l" t="t" r="r" b="b"/>
            <a:pathLst>
              <a:path w="20955" h="52705">
                <a:moveTo>
                  <a:pt x="4779" y="0"/>
                </a:moveTo>
                <a:lnTo>
                  <a:pt x="0" y="52185"/>
                </a:lnTo>
                <a:lnTo>
                  <a:pt x="11360" y="46042"/>
                </a:lnTo>
                <a:lnTo>
                  <a:pt x="18660" y="35766"/>
                </a:lnTo>
                <a:lnTo>
                  <a:pt x="20656" y="23022"/>
                </a:lnTo>
                <a:lnTo>
                  <a:pt x="20358" y="20600"/>
                </a:lnTo>
                <a:lnTo>
                  <a:pt x="14964" y="8215"/>
                </a:lnTo>
                <a:lnTo>
                  <a:pt x="477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8689" y="3120834"/>
            <a:ext cx="55880" cy="55880"/>
          </a:xfrm>
          <a:custGeom>
            <a:avLst/>
            <a:gdLst/>
            <a:ahLst/>
            <a:cxnLst/>
            <a:rect l="l" t="t" r="r" b="b"/>
            <a:pathLst>
              <a:path w="55880" h="55880">
                <a:moveTo>
                  <a:pt x="23429" y="0"/>
                </a:moveTo>
                <a:lnTo>
                  <a:pt x="11359" y="5121"/>
                </a:lnTo>
                <a:lnTo>
                  <a:pt x="3136" y="14777"/>
                </a:lnTo>
                <a:lnTo>
                  <a:pt x="0" y="27244"/>
                </a:lnTo>
                <a:lnTo>
                  <a:pt x="4753" y="41590"/>
                </a:lnTo>
                <a:lnTo>
                  <a:pt x="13337" y="51120"/>
                </a:lnTo>
                <a:lnTo>
                  <a:pt x="24455" y="55491"/>
                </a:lnTo>
                <a:lnTo>
                  <a:pt x="40161" y="51192"/>
                </a:lnTo>
                <a:lnTo>
                  <a:pt x="50523" y="43262"/>
                </a:lnTo>
                <a:lnTo>
                  <a:pt x="55579" y="32858"/>
                </a:lnTo>
                <a:lnTo>
                  <a:pt x="51581" y="16498"/>
                </a:lnTo>
                <a:lnTo>
                  <a:pt x="43981" y="5723"/>
                </a:lnTo>
                <a:lnTo>
                  <a:pt x="33904" y="345"/>
                </a:lnTo>
                <a:lnTo>
                  <a:pt x="2342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344" y="3434713"/>
            <a:ext cx="15875" cy="29209"/>
          </a:xfrm>
          <a:custGeom>
            <a:avLst/>
            <a:gdLst/>
            <a:ahLst/>
            <a:cxnLst/>
            <a:rect l="l" t="t" r="r" b="b"/>
            <a:pathLst>
              <a:path w="15875" h="29210">
                <a:moveTo>
                  <a:pt x="139" y="0"/>
                </a:moveTo>
                <a:lnTo>
                  <a:pt x="0" y="28689"/>
                </a:lnTo>
                <a:lnTo>
                  <a:pt x="5334" y="25704"/>
                </a:lnTo>
                <a:lnTo>
                  <a:pt x="10693" y="22783"/>
                </a:lnTo>
                <a:lnTo>
                  <a:pt x="15824" y="19532"/>
                </a:lnTo>
                <a:lnTo>
                  <a:pt x="13919" y="10629"/>
                </a:lnTo>
                <a:lnTo>
                  <a:pt x="7899" y="3581"/>
                </a:lnTo>
                <a:lnTo>
                  <a:pt x="13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812" y="3328460"/>
            <a:ext cx="53975" cy="55880"/>
          </a:xfrm>
          <a:custGeom>
            <a:avLst/>
            <a:gdLst/>
            <a:ahLst/>
            <a:cxnLst/>
            <a:rect l="l" t="t" r="r" b="b"/>
            <a:pathLst>
              <a:path w="53975" h="55879">
                <a:moveTo>
                  <a:pt x="28903" y="0"/>
                </a:moveTo>
                <a:lnTo>
                  <a:pt x="12672" y="3771"/>
                </a:lnTo>
                <a:lnTo>
                  <a:pt x="3296" y="10574"/>
                </a:lnTo>
                <a:lnTo>
                  <a:pt x="0" y="39691"/>
                </a:lnTo>
                <a:lnTo>
                  <a:pt x="7781" y="49641"/>
                </a:lnTo>
                <a:lnTo>
                  <a:pt x="19029" y="55166"/>
                </a:lnTo>
                <a:lnTo>
                  <a:pt x="29921" y="55502"/>
                </a:lnTo>
                <a:lnTo>
                  <a:pt x="41994" y="50379"/>
                </a:lnTo>
                <a:lnTo>
                  <a:pt x="50218" y="40720"/>
                </a:lnTo>
                <a:lnTo>
                  <a:pt x="53360" y="28250"/>
                </a:lnTo>
                <a:lnTo>
                  <a:pt x="48601" y="13906"/>
                </a:lnTo>
                <a:lnTo>
                  <a:pt x="40017" y="4374"/>
                </a:lnTo>
                <a:lnTo>
                  <a:pt x="2890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10489" y="3309861"/>
            <a:ext cx="36830" cy="50800"/>
          </a:xfrm>
          <a:custGeom>
            <a:avLst/>
            <a:gdLst/>
            <a:ahLst/>
            <a:cxnLst/>
            <a:rect l="l" t="t" r="r" b="b"/>
            <a:pathLst>
              <a:path w="36830" h="50800">
                <a:moveTo>
                  <a:pt x="28820" y="0"/>
                </a:moveTo>
                <a:lnTo>
                  <a:pt x="23423" y="914"/>
                </a:lnTo>
                <a:lnTo>
                  <a:pt x="11352" y="6035"/>
                </a:lnTo>
                <a:lnTo>
                  <a:pt x="3133" y="15703"/>
                </a:lnTo>
                <a:lnTo>
                  <a:pt x="0" y="28186"/>
                </a:lnTo>
                <a:lnTo>
                  <a:pt x="385" y="33223"/>
                </a:lnTo>
                <a:lnTo>
                  <a:pt x="1566" y="40284"/>
                </a:lnTo>
                <a:lnTo>
                  <a:pt x="5313" y="46253"/>
                </a:lnTo>
                <a:lnTo>
                  <a:pt x="10481" y="50418"/>
                </a:lnTo>
                <a:lnTo>
                  <a:pt x="17617" y="39912"/>
                </a:lnTo>
                <a:lnTo>
                  <a:pt x="24363" y="29147"/>
                </a:lnTo>
                <a:lnTo>
                  <a:pt x="30720" y="18139"/>
                </a:lnTo>
                <a:lnTo>
                  <a:pt x="36688" y="6901"/>
                </a:lnTo>
                <a:lnTo>
                  <a:pt x="34103" y="723"/>
                </a:lnTo>
                <a:lnTo>
                  <a:pt x="2882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9558" y="3034780"/>
            <a:ext cx="55880" cy="55880"/>
          </a:xfrm>
          <a:custGeom>
            <a:avLst/>
            <a:gdLst/>
            <a:ahLst/>
            <a:cxnLst/>
            <a:rect l="l" t="t" r="r" b="b"/>
            <a:pathLst>
              <a:path w="55880" h="55880">
                <a:moveTo>
                  <a:pt x="23429" y="0"/>
                </a:moveTo>
                <a:lnTo>
                  <a:pt x="11359" y="5121"/>
                </a:lnTo>
                <a:lnTo>
                  <a:pt x="3136" y="14777"/>
                </a:lnTo>
                <a:lnTo>
                  <a:pt x="0" y="27244"/>
                </a:lnTo>
                <a:lnTo>
                  <a:pt x="4751" y="41590"/>
                </a:lnTo>
                <a:lnTo>
                  <a:pt x="13333" y="51125"/>
                </a:lnTo>
                <a:lnTo>
                  <a:pt x="24448" y="55501"/>
                </a:lnTo>
                <a:lnTo>
                  <a:pt x="40152" y="51197"/>
                </a:lnTo>
                <a:lnTo>
                  <a:pt x="50517" y="43266"/>
                </a:lnTo>
                <a:lnTo>
                  <a:pt x="55577" y="32867"/>
                </a:lnTo>
                <a:lnTo>
                  <a:pt x="51580" y="16503"/>
                </a:lnTo>
                <a:lnTo>
                  <a:pt x="43982" y="5726"/>
                </a:lnTo>
                <a:lnTo>
                  <a:pt x="33908" y="346"/>
                </a:lnTo>
                <a:lnTo>
                  <a:pt x="2342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16019" y="3015898"/>
            <a:ext cx="50800" cy="57150"/>
          </a:xfrm>
          <a:custGeom>
            <a:avLst/>
            <a:gdLst/>
            <a:ahLst/>
            <a:cxnLst/>
            <a:rect l="l" t="t" r="r" b="b"/>
            <a:pathLst>
              <a:path w="50800" h="57150">
                <a:moveTo>
                  <a:pt x="29678" y="0"/>
                </a:moveTo>
                <a:lnTo>
                  <a:pt x="23429" y="1054"/>
                </a:lnTo>
                <a:lnTo>
                  <a:pt x="11359" y="6175"/>
                </a:lnTo>
                <a:lnTo>
                  <a:pt x="3136" y="15832"/>
                </a:lnTo>
                <a:lnTo>
                  <a:pt x="0" y="28298"/>
                </a:lnTo>
                <a:lnTo>
                  <a:pt x="4751" y="42645"/>
                </a:lnTo>
                <a:lnTo>
                  <a:pt x="13333" y="52179"/>
                </a:lnTo>
                <a:lnTo>
                  <a:pt x="24448" y="56556"/>
                </a:lnTo>
                <a:lnTo>
                  <a:pt x="40731" y="52680"/>
                </a:lnTo>
                <a:lnTo>
                  <a:pt x="50298" y="45654"/>
                </a:lnTo>
                <a:lnTo>
                  <a:pt x="49223" y="30855"/>
                </a:lnTo>
                <a:lnTo>
                  <a:pt x="46464" y="18521"/>
                </a:lnTo>
                <a:lnTo>
                  <a:pt x="42603" y="7691"/>
                </a:lnTo>
                <a:lnTo>
                  <a:pt x="35786" y="1143"/>
                </a:lnTo>
                <a:lnTo>
                  <a:pt x="2967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6881" y="2930898"/>
            <a:ext cx="55880" cy="55880"/>
          </a:xfrm>
          <a:custGeom>
            <a:avLst/>
            <a:gdLst/>
            <a:ahLst/>
            <a:cxnLst/>
            <a:rect l="l" t="t" r="r" b="b"/>
            <a:pathLst>
              <a:path w="55880" h="55880">
                <a:moveTo>
                  <a:pt x="23438" y="0"/>
                </a:moveTo>
                <a:lnTo>
                  <a:pt x="11365" y="5122"/>
                </a:lnTo>
                <a:lnTo>
                  <a:pt x="3141" y="14782"/>
                </a:lnTo>
                <a:lnTo>
                  <a:pt x="0" y="27252"/>
                </a:lnTo>
                <a:lnTo>
                  <a:pt x="4758" y="41596"/>
                </a:lnTo>
                <a:lnTo>
                  <a:pt x="13342" y="51128"/>
                </a:lnTo>
                <a:lnTo>
                  <a:pt x="24456" y="55502"/>
                </a:lnTo>
                <a:lnTo>
                  <a:pt x="40163" y="51195"/>
                </a:lnTo>
                <a:lnTo>
                  <a:pt x="50526" y="43260"/>
                </a:lnTo>
                <a:lnTo>
                  <a:pt x="55584" y="32855"/>
                </a:lnTo>
                <a:lnTo>
                  <a:pt x="51579" y="16492"/>
                </a:lnTo>
                <a:lnTo>
                  <a:pt x="43975" y="5720"/>
                </a:lnTo>
                <a:lnTo>
                  <a:pt x="33895" y="346"/>
                </a:lnTo>
                <a:lnTo>
                  <a:pt x="2343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4912" y="3498737"/>
            <a:ext cx="383540" cy="312420"/>
          </a:xfrm>
          <a:custGeom>
            <a:avLst/>
            <a:gdLst/>
            <a:ahLst/>
            <a:cxnLst/>
            <a:rect l="l" t="t" r="r" b="b"/>
            <a:pathLst>
              <a:path w="383540" h="312420">
                <a:moveTo>
                  <a:pt x="198275" y="0"/>
                </a:moveTo>
                <a:lnTo>
                  <a:pt x="149414" y="6739"/>
                </a:lnTo>
                <a:lnTo>
                  <a:pt x="99002" y="28823"/>
                </a:lnTo>
                <a:lnTo>
                  <a:pt x="58886" y="61495"/>
                </a:lnTo>
                <a:lnTo>
                  <a:pt x="28837" y="100504"/>
                </a:lnTo>
                <a:lnTo>
                  <a:pt x="9234" y="144030"/>
                </a:lnTo>
                <a:lnTo>
                  <a:pt x="455" y="190249"/>
                </a:lnTo>
                <a:lnTo>
                  <a:pt x="0" y="205940"/>
                </a:lnTo>
                <a:lnTo>
                  <a:pt x="803" y="221659"/>
                </a:lnTo>
                <a:lnTo>
                  <a:pt x="10905" y="268320"/>
                </a:lnTo>
                <a:lnTo>
                  <a:pt x="32258" y="307514"/>
                </a:lnTo>
                <a:lnTo>
                  <a:pt x="43093" y="312208"/>
                </a:lnTo>
                <a:lnTo>
                  <a:pt x="54994" y="311916"/>
                </a:lnTo>
                <a:lnTo>
                  <a:pt x="72730" y="272345"/>
                </a:lnTo>
                <a:lnTo>
                  <a:pt x="67107" y="260878"/>
                </a:lnTo>
                <a:lnTo>
                  <a:pt x="62525" y="249118"/>
                </a:lnTo>
                <a:lnTo>
                  <a:pt x="58987" y="237116"/>
                </a:lnTo>
                <a:lnTo>
                  <a:pt x="56499" y="224928"/>
                </a:lnTo>
                <a:lnTo>
                  <a:pt x="55065" y="212606"/>
                </a:lnTo>
                <a:lnTo>
                  <a:pt x="54691" y="200203"/>
                </a:lnTo>
                <a:lnTo>
                  <a:pt x="55380" y="187774"/>
                </a:lnTo>
                <a:lnTo>
                  <a:pt x="64398" y="150011"/>
                </a:lnTo>
                <a:lnTo>
                  <a:pt x="83138" y="115252"/>
                </a:lnTo>
                <a:lnTo>
                  <a:pt x="109423" y="87508"/>
                </a:lnTo>
                <a:lnTo>
                  <a:pt x="142919" y="67205"/>
                </a:lnTo>
                <a:lnTo>
                  <a:pt x="191154" y="55264"/>
                </a:lnTo>
                <a:lnTo>
                  <a:pt x="203577" y="54913"/>
                </a:lnTo>
                <a:lnTo>
                  <a:pt x="340282" y="54913"/>
                </a:lnTo>
                <a:lnTo>
                  <a:pt x="339355" y="53990"/>
                </a:lnTo>
                <a:lnTo>
                  <a:pt x="308635" y="30466"/>
                </a:lnTo>
                <a:lnTo>
                  <a:pt x="273634" y="13156"/>
                </a:lnTo>
                <a:lnTo>
                  <a:pt x="235912" y="2979"/>
                </a:lnTo>
                <a:lnTo>
                  <a:pt x="210764" y="219"/>
                </a:lnTo>
                <a:lnTo>
                  <a:pt x="198275" y="0"/>
                </a:lnTo>
                <a:close/>
              </a:path>
              <a:path w="383540" h="312420">
                <a:moveTo>
                  <a:pt x="340282" y="54913"/>
                </a:moveTo>
                <a:lnTo>
                  <a:pt x="203577" y="54913"/>
                </a:lnTo>
                <a:lnTo>
                  <a:pt x="216034" y="55629"/>
                </a:lnTo>
                <a:lnTo>
                  <a:pt x="228468" y="57415"/>
                </a:lnTo>
                <a:lnTo>
                  <a:pt x="266088" y="70050"/>
                </a:lnTo>
                <a:lnTo>
                  <a:pt x="298519" y="91449"/>
                </a:lnTo>
                <a:lnTo>
                  <a:pt x="323770" y="120179"/>
                </a:lnTo>
                <a:lnTo>
                  <a:pt x="330470" y="131237"/>
                </a:lnTo>
                <a:lnTo>
                  <a:pt x="338599" y="140643"/>
                </a:lnTo>
                <a:lnTo>
                  <a:pt x="349363" y="145511"/>
                </a:lnTo>
                <a:lnTo>
                  <a:pt x="361153" y="145418"/>
                </a:lnTo>
                <a:lnTo>
                  <a:pt x="374754" y="137007"/>
                </a:lnTo>
                <a:lnTo>
                  <a:pt x="380607" y="128520"/>
                </a:lnTo>
                <a:lnTo>
                  <a:pt x="383397" y="120690"/>
                </a:lnTo>
                <a:lnTo>
                  <a:pt x="383004" y="112587"/>
                </a:lnTo>
                <a:lnTo>
                  <a:pt x="357067" y="72798"/>
                </a:lnTo>
                <a:lnTo>
                  <a:pt x="348521" y="63114"/>
                </a:lnTo>
                <a:lnTo>
                  <a:pt x="340282" y="5491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437623" y="2789623"/>
            <a:ext cx="332740" cy="370840"/>
          </a:xfrm>
          <a:custGeom>
            <a:avLst/>
            <a:gdLst/>
            <a:ahLst/>
            <a:cxnLst/>
            <a:rect l="l" t="t" r="r" b="b"/>
            <a:pathLst>
              <a:path w="332739" h="370839">
                <a:moveTo>
                  <a:pt x="97068" y="0"/>
                </a:moveTo>
                <a:lnTo>
                  <a:pt x="62303" y="23150"/>
                </a:lnTo>
                <a:lnTo>
                  <a:pt x="36828" y="52536"/>
                </a:lnTo>
                <a:lnTo>
                  <a:pt x="17609" y="86118"/>
                </a:lnTo>
                <a:lnTo>
                  <a:pt x="5120" y="123117"/>
                </a:lnTo>
                <a:lnTo>
                  <a:pt x="57" y="162090"/>
                </a:lnTo>
                <a:lnTo>
                  <a:pt x="0" y="174918"/>
                </a:lnTo>
                <a:lnTo>
                  <a:pt x="719" y="187598"/>
                </a:lnTo>
                <a:lnTo>
                  <a:pt x="11212" y="236387"/>
                </a:lnTo>
                <a:lnTo>
                  <a:pt x="33503" y="281033"/>
                </a:lnTo>
                <a:lnTo>
                  <a:pt x="68889" y="319585"/>
                </a:lnTo>
                <a:lnTo>
                  <a:pt x="109915" y="347486"/>
                </a:lnTo>
                <a:lnTo>
                  <a:pt x="154712" y="364583"/>
                </a:lnTo>
                <a:lnTo>
                  <a:pt x="201410" y="370721"/>
                </a:lnTo>
                <a:lnTo>
                  <a:pt x="217075" y="370305"/>
                </a:lnTo>
                <a:lnTo>
                  <a:pt x="263398" y="361589"/>
                </a:lnTo>
                <a:lnTo>
                  <a:pt x="307258" y="341554"/>
                </a:lnTo>
                <a:lnTo>
                  <a:pt x="330974" y="316188"/>
                </a:lnTo>
                <a:lnTo>
                  <a:pt x="206246" y="316188"/>
                </a:lnTo>
                <a:lnTo>
                  <a:pt x="193569" y="316001"/>
                </a:lnTo>
                <a:lnTo>
                  <a:pt x="154821" y="308408"/>
                </a:lnTo>
                <a:lnTo>
                  <a:pt x="119973" y="291363"/>
                </a:lnTo>
                <a:lnTo>
                  <a:pt x="91076" y="265929"/>
                </a:lnTo>
                <a:lnTo>
                  <a:pt x="68914" y="229444"/>
                </a:lnTo>
                <a:lnTo>
                  <a:pt x="55571" y="182337"/>
                </a:lnTo>
                <a:lnTo>
                  <a:pt x="54889" y="170728"/>
                </a:lnTo>
                <a:lnTo>
                  <a:pt x="55195" y="159155"/>
                </a:lnTo>
                <a:lnTo>
                  <a:pt x="67483" y="109688"/>
                </a:lnTo>
                <a:lnTo>
                  <a:pt x="87595" y="76757"/>
                </a:lnTo>
                <a:lnTo>
                  <a:pt x="117413" y="47092"/>
                </a:lnTo>
                <a:lnTo>
                  <a:pt x="123979" y="36152"/>
                </a:lnTo>
                <a:lnTo>
                  <a:pt x="125825" y="25748"/>
                </a:lnTo>
                <a:lnTo>
                  <a:pt x="123446" y="16263"/>
                </a:lnTo>
                <a:lnTo>
                  <a:pt x="116816" y="6527"/>
                </a:lnTo>
                <a:lnTo>
                  <a:pt x="110860" y="2895"/>
                </a:lnTo>
                <a:lnTo>
                  <a:pt x="97068" y="0"/>
                </a:lnTo>
                <a:close/>
              </a:path>
              <a:path w="332739" h="370839">
                <a:moveTo>
                  <a:pt x="298959" y="283306"/>
                </a:moveTo>
                <a:lnTo>
                  <a:pt x="289053" y="287486"/>
                </a:lnTo>
                <a:lnTo>
                  <a:pt x="288495" y="287883"/>
                </a:lnTo>
                <a:lnTo>
                  <a:pt x="277734" y="295057"/>
                </a:lnTo>
                <a:lnTo>
                  <a:pt x="231185" y="313319"/>
                </a:lnTo>
                <a:lnTo>
                  <a:pt x="206246" y="316188"/>
                </a:lnTo>
                <a:lnTo>
                  <a:pt x="330974" y="316188"/>
                </a:lnTo>
                <a:lnTo>
                  <a:pt x="332223" y="311779"/>
                </a:lnTo>
                <a:lnTo>
                  <a:pt x="330371" y="300033"/>
                </a:lnTo>
                <a:lnTo>
                  <a:pt x="320495" y="289212"/>
                </a:lnTo>
                <a:lnTo>
                  <a:pt x="309732" y="283759"/>
                </a:lnTo>
                <a:lnTo>
                  <a:pt x="298959" y="28330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259109" y="1852709"/>
            <a:ext cx="305435" cy="787400"/>
          </a:xfrm>
          <a:custGeom>
            <a:avLst/>
            <a:gdLst/>
            <a:ahLst/>
            <a:cxnLst/>
            <a:rect l="l" t="t" r="r" b="b"/>
            <a:pathLst>
              <a:path w="305434" h="787400">
                <a:moveTo>
                  <a:pt x="295970" y="0"/>
                </a:moveTo>
                <a:lnTo>
                  <a:pt x="257201" y="22438"/>
                </a:lnTo>
                <a:lnTo>
                  <a:pt x="232358" y="52345"/>
                </a:lnTo>
                <a:lnTo>
                  <a:pt x="218656" y="88314"/>
                </a:lnTo>
                <a:lnTo>
                  <a:pt x="216329" y="113460"/>
                </a:lnTo>
                <a:lnTo>
                  <a:pt x="217173" y="125974"/>
                </a:lnTo>
                <a:lnTo>
                  <a:pt x="219331" y="138308"/>
                </a:lnTo>
                <a:lnTo>
                  <a:pt x="222788" y="150359"/>
                </a:lnTo>
                <a:lnTo>
                  <a:pt x="227526" y="162021"/>
                </a:lnTo>
                <a:lnTo>
                  <a:pt x="234090" y="175312"/>
                </a:lnTo>
                <a:lnTo>
                  <a:pt x="238908" y="188029"/>
                </a:lnTo>
                <a:lnTo>
                  <a:pt x="242064" y="200254"/>
                </a:lnTo>
                <a:lnTo>
                  <a:pt x="243640" y="212071"/>
                </a:lnTo>
                <a:lnTo>
                  <a:pt x="243717" y="223561"/>
                </a:lnTo>
                <a:lnTo>
                  <a:pt x="242378" y="234807"/>
                </a:lnTo>
                <a:lnTo>
                  <a:pt x="226392" y="273196"/>
                </a:lnTo>
                <a:lnTo>
                  <a:pt x="198291" y="299954"/>
                </a:lnTo>
                <a:lnTo>
                  <a:pt x="173834" y="312075"/>
                </a:lnTo>
                <a:lnTo>
                  <a:pt x="162022" y="318972"/>
                </a:lnTo>
                <a:lnTo>
                  <a:pt x="133239" y="345076"/>
                </a:lnTo>
                <a:lnTo>
                  <a:pt x="113064" y="383501"/>
                </a:lnTo>
                <a:lnTo>
                  <a:pt x="108158" y="419404"/>
                </a:lnTo>
                <a:lnTo>
                  <a:pt x="109012" y="431913"/>
                </a:lnTo>
                <a:lnTo>
                  <a:pt x="111183" y="444252"/>
                </a:lnTo>
                <a:lnTo>
                  <a:pt x="114656" y="456314"/>
                </a:lnTo>
                <a:lnTo>
                  <a:pt x="119413" y="467989"/>
                </a:lnTo>
                <a:lnTo>
                  <a:pt x="125969" y="481251"/>
                </a:lnTo>
                <a:lnTo>
                  <a:pt x="130779" y="493952"/>
                </a:lnTo>
                <a:lnTo>
                  <a:pt x="133926" y="506173"/>
                </a:lnTo>
                <a:lnTo>
                  <a:pt x="135490" y="517994"/>
                </a:lnTo>
                <a:lnTo>
                  <a:pt x="135552" y="529496"/>
                </a:lnTo>
                <a:lnTo>
                  <a:pt x="134195" y="540760"/>
                </a:lnTo>
                <a:lnTo>
                  <a:pt x="118231" y="579054"/>
                </a:lnTo>
                <a:lnTo>
                  <a:pt x="90131" y="605808"/>
                </a:lnTo>
                <a:lnTo>
                  <a:pt x="65670" y="617927"/>
                </a:lnTo>
                <a:lnTo>
                  <a:pt x="53856" y="624823"/>
                </a:lnTo>
                <a:lnTo>
                  <a:pt x="25074" y="650930"/>
                </a:lnTo>
                <a:lnTo>
                  <a:pt x="4898" y="689343"/>
                </a:lnTo>
                <a:lnTo>
                  <a:pt x="0" y="725235"/>
                </a:lnTo>
                <a:lnTo>
                  <a:pt x="852" y="737744"/>
                </a:lnTo>
                <a:lnTo>
                  <a:pt x="16481" y="783742"/>
                </a:lnTo>
                <a:lnTo>
                  <a:pt x="23987" y="786968"/>
                </a:lnTo>
                <a:lnTo>
                  <a:pt x="26755" y="786625"/>
                </a:lnTo>
                <a:lnTo>
                  <a:pt x="33105" y="771258"/>
                </a:lnTo>
                <a:lnTo>
                  <a:pt x="27628" y="759853"/>
                </a:lnTo>
                <a:lnTo>
                  <a:pt x="23700" y="747920"/>
                </a:lnTo>
                <a:lnTo>
                  <a:pt x="21346" y="735617"/>
                </a:lnTo>
                <a:lnTo>
                  <a:pt x="20592" y="723103"/>
                </a:lnTo>
                <a:lnTo>
                  <a:pt x="21462" y="710537"/>
                </a:lnTo>
                <a:lnTo>
                  <a:pt x="38150" y="667698"/>
                </a:lnTo>
                <a:lnTo>
                  <a:pt x="66248" y="640942"/>
                </a:lnTo>
                <a:lnTo>
                  <a:pt x="90706" y="628821"/>
                </a:lnTo>
                <a:lnTo>
                  <a:pt x="102521" y="621926"/>
                </a:lnTo>
                <a:lnTo>
                  <a:pt x="131307" y="595823"/>
                </a:lnTo>
                <a:lnTo>
                  <a:pt x="151482" y="557402"/>
                </a:lnTo>
                <a:lnTo>
                  <a:pt x="156381" y="521496"/>
                </a:lnTo>
                <a:lnTo>
                  <a:pt x="155527" y="508989"/>
                </a:lnTo>
                <a:lnTo>
                  <a:pt x="153355" y="496652"/>
                </a:lnTo>
                <a:lnTo>
                  <a:pt x="149881" y="484594"/>
                </a:lnTo>
                <a:lnTo>
                  <a:pt x="145123" y="472920"/>
                </a:lnTo>
                <a:lnTo>
                  <a:pt x="138567" y="459656"/>
                </a:lnTo>
                <a:lnTo>
                  <a:pt x="133755" y="446951"/>
                </a:lnTo>
                <a:lnTo>
                  <a:pt x="130607" y="434728"/>
                </a:lnTo>
                <a:lnTo>
                  <a:pt x="129041" y="422906"/>
                </a:lnTo>
                <a:lnTo>
                  <a:pt x="128974" y="411405"/>
                </a:lnTo>
                <a:lnTo>
                  <a:pt x="130327" y="400145"/>
                </a:lnTo>
                <a:lnTo>
                  <a:pt x="146300" y="361852"/>
                </a:lnTo>
                <a:lnTo>
                  <a:pt x="174397" y="335094"/>
                </a:lnTo>
                <a:lnTo>
                  <a:pt x="198857" y="322973"/>
                </a:lnTo>
                <a:lnTo>
                  <a:pt x="210672" y="316079"/>
                </a:lnTo>
                <a:lnTo>
                  <a:pt x="239459" y="289978"/>
                </a:lnTo>
                <a:lnTo>
                  <a:pt x="259635" y="251548"/>
                </a:lnTo>
                <a:lnTo>
                  <a:pt x="264528" y="215654"/>
                </a:lnTo>
                <a:lnTo>
                  <a:pt x="263676" y="203144"/>
                </a:lnTo>
                <a:lnTo>
                  <a:pt x="261505" y="190805"/>
                </a:lnTo>
                <a:lnTo>
                  <a:pt x="258034" y="178745"/>
                </a:lnTo>
                <a:lnTo>
                  <a:pt x="253278" y="167071"/>
                </a:lnTo>
                <a:lnTo>
                  <a:pt x="246726" y="153800"/>
                </a:lnTo>
                <a:lnTo>
                  <a:pt x="241918" y="141093"/>
                </a:lnTo>
                <a:lnTo>
                  <a:pt x="238771" y="128870"/>
                </a:lnTo>
                <a:lnTo>
                  <a:pt x="237206" y="117049"/>
                </a:lnTo>
                <a:lnTo>
                  <a:pt x="237140" y="105550"/>
                </a:lnTo>
                <a:lnTo>
                  <a:pt x="238492" y="94291"/>
                </a:lnTo>
                <a:lnTo>
                  <a:pt x="254462" y="55996"/>
                </a:lnTo>
                <a:lnTo>
                  <a:pt x="282567" y="29242"/>
                </a:lnTo>
                <a:lnTo>
                  <a:pt x="301558" y="19951"/>
                </a:lnTo>
                <a:lnTo>
                  <a:pt x="303920" y="17119"/>
                </a:lnTo>
                <a:lnTo>
                  <a:pt x="304999" y="11747"/>
                </a:lnTo>
                <a:lnTo>
                  <a:pt x="304809" y="9715"/>
                </a:lnTo>
                <a:lnTo>
                  <a:pt x="301977" y="2578"/>
                </a:lnTo>
                <a:lnTo>
                  <a:pt x="29597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207321" y="1834643"/>
            <a:ext cx="305435" cy="787400"/>
          </a:xfrm>
          <a:custGeom>
            <a:avLst/>
            <a:gdLst/>
            <a:ahLst/>
            <a:cxnLst/>
            <a:rect l="l" t="t" r="r" b="b"/>
            <a:pathLst>
              <a:path w="305434" h="787400">
                <a:moveTo>
                  <a:pt x="295964" y="0"/>
                </a:moveTo>
                <a:lnTo>
                  <a:pt x="257198" y="22436"/>
                </a:lnTo>
                <a:lnTo>
                  <a:pt x="232356" y="52345"/>
                </a:lnTo>
                <a:lnTo>
                  <a:pt x="218650" y="88314"/>
                </a:lnTo>
                <a:lnTo>
                  <a:pt x="216321" y="113461"/>
                </a:lnTo>
                <a:lnTo>
                  <a:pt x="217162" y="125976"/>
                </a:lnTo>
                <a:lnTo>
                  <a:pt x="219318" y="138311"/>
                </a:lnTo>
                <a:lnTo>
                  <a:pt x="222773" y="150362"/>
                </a:lnTo>
                <a:lnTo>
                  <a:pt x="227509" y="162025"/>
                </a:lnTo>
                <a:lnTo>
                  <a:pt x="234078" y="175318"/>
                </a:lnTo>
                <a:lnTo>
                  <a:pt x="238899" y="188035"/>
                </a:lnTo>
                <a:lnTo>
                  <a:pt x="242057" y="200260"/>
                </a:lnTo>
                <a:lnTo>
                  <a:pt x="243634" y="212074"/>
                </a:lnTo>
                <a:lnTo>
                  <a:pt x="243711" y="223563"/>
                </a:lnTo>
                <a:lnTo>
                  <a:pt x="242372" y="234807"/>
                </a:lnTo>
                <a:lnTo>
                  <a:pt x="226384" y="273208"/>
                </a:lnTo>
                <a:lnTo>
                  <a:pt x="198279" y="299960"/>
                </a:lnTo>
                <a:lnTo>
                  <a:pt x="173819" y="312078"/>
                </a:lnTo>
                <a:lnTo>
                  <a:pt x="162007" y="318974"/>
                </a:lnTo>
                <a:lnTo>
                  <a:pt x="133227" y="345076"/>
                </a:lnTo>
                <a:lnTo>
                  <a:pt x="113059" y="383501"/>
                </a:lnTo>
                <a:lnTo>
                  <a:pt x="108159" y="419403"/>
                </a:lnTo>
                <a:lnTo>
                  <a:pt x="109012" y="431911"/>
                </a:lnTo>
                <a:lnTo>
                  <a:pt x="111183" y="444250"/>
                </a:lnTo>
                <a:lnTo>
                  <a:pt x="114655" y="456311"/>
                </a:lnTo>
                <a:lnTo>
                  <a:pt x="119409" y="467986"/>
                </a:lnTo>
                <a:lnTo>
                  <a:pt x="125964" y="481249"/>
                </a:lnTo>
                <a:lnTo>
                  <a:pt x="130774" y="493951"/>
                </a:lnTo>
                <a:lnTo>
                  <a:pt x="133920" y="506172"/>
                </a:lnTo>
                <a:lnTo>
                  <a:pt x="135484" y="517993"/>
                </a:lnTo>
                <a:lnTo>
                  <a:pt x="135547" y="529495"/>
                </a:lnTo>
                <a:lnTo>
                  <a:pt x="134189" y="540759"/>
                </a:lnTo>
                <a:lnTo>
                  <a:pt x="118222" y="579057"/>
                </a:lnTo>
                <a:lnTo>
                  <a:pt x="90125" y="605819"/>
                </a:lnTo>
                <a:lnTo>
                  <a:pt x="65668" y="617936"/>
                </a:lnTo>
                <a:lnTo>
                  <a:pt x="53856" y="624828"/>
                </a:lnTo>
                <a:lnTo>
                  <a:pt x="25072" y="650934"/>
                </a:lnTo>
                <a:lnTo>
                  <a:pt x="4893" y="689355"/>
                </a:lnTo>
                <a:lnTo>
                  <a:pt x="0" y="725254"/>
                </a:lnTo>
                <a:lnTo>
                  <a:pt x="853" y="737764"/>
                </a:lnTo>
                <a:lnTo>
                  <a:pt x="16462" y="783742"/>
                </a:lnTo>
                <a:lnTo>
                  <a:pt x="23968" y="786968"/>
                </a:lnTo>
                <a:lnTo>
                  <a:pt x="26749" y="786625"/>
                </a:lnTo>
                <a:lnTo>
                  <a:pt x="33099" y="771258"/>
                </a:lnTo>
                <a:lnTo>
                  <a:pt x="27623" y="759851"/>
                </a:lnTo>
                <a:lnTo>
                  <a:pt x="23696" y="747916"/>
                </a:lnTo>
                <a:lnTo>
                  <a:pt x="21343" y="735611"/>
                </a:lnTo>
                <a:lnTo>
                  <a:pt x="20587" y="723096"/>
                </a:lnTo>
                <a:lnTo>
                  <a:pt x="21451" y="710528"/>
                </a:lnTo>
                <a:lnTo>
                  <a:pt x="38144" y="667703"/>
                </a:lnTo>
                <a:lnTo>
                  <a:pt x="66243" y="640943"/>
                </a:lnTo>
                <a:lnTo>
                  <a:pt x="90699" y="628822"/>
                </a:lnTo>
                <a:lnTo>
                  <a:pt x="102514" y="621927"/>
                </a:lnTo>
                <a:lnTo>
                  <a:pt x="131301" y="595828"/>
                </a:lnTo>
                <a:lnTo>
                  <a:pt x="151463" y="557402"/>
                </a:lnTo>
                <a:lnTo>
                  <a:pt x="156367" y="521509"/>
                </a:lnTo>
                <a:lnTo>
                  <a:pt x="155512" y="509000"/>
                </a:lnTo>
                <a:lnTo>
                  <a:pt x="153339" y="496662"/>
                </a:lnTo>
                <a:lnTo>
                  <a:pt x="149865" y="484602"/>
                </a:lnTo>
                <a:lnTo>
                  <a:pt x="145108" y="472928"/>
                </a:lnTo>
                <a:lnTo>
                  <a:pt x="138555" y="459659"/>
                </a:lnTo>
                <a:lnTo>
                  <a:pt x="133746" y="446954"/>
                </a:lnTo>
                <a:lnTo>
                  <a:pt x="130599" y="434732"/>
                </a:lnTo>
                <a:lnTo>
                  <a:pt x="129034" y="422910"/>
                </a:lnTo>
                <a:lnTo>
                  <a:pt x="128969" y="411410"/>
                </a:lnTo>
                <a:lnTo>
                  <a:pt x="130322" y="400150"/>
                </a:lnTo>
                <a:lnTo>
                  <a:pt x="146293" y="361858"/>
                </a:lnTo>
                <a:lnTo>
                  <a:pt x="174385" y="335098"/>
                </a:lnTo>
                <a:lnTo>
                  <a:pt x="198841" y="322976"/>
                </a:lnTo>
                <a:lnTo>
                  <a:pt x="210655" y="316084"/>
                </a:lnTo>
                <a:lnTo>
                  <a:pt x="239446" y="289988"/>
                </a:lnTo>
                <a:lnTo>
                  <a:pt x="259629" y="251561"/>
                </a:lnTo>
                <a:lnTo>
                  <a:pt x="264523" y="215670"/>
                </a:lnTo>
                <a:lnTo>
                  <a:pt x="263671" y="203161"/>
                </a:lnTo>
                <a:lnTo>
                  <a:pt x="261501" y="190822"/>
                </a:lnTo>
                <a:lnTo>
                  <a:pt x="258031" y="178761"/>
                </a:lnTo>
                <a:lnTo>
                  <a:pt x="253277" y="167084"/>
                </a:lnTo>
                <a:lnTo>
                  <a:pt x="246724" y="153815"/>
                </a:lnTo>
                <a:lnTo>
                  <a:pt x="241915" y="141110"/>
                </a:lnTo>
                <a:lnTo>
                  <a:pt x="238768" y="128888"/>
                </a:lnTo>
                <a:lnTo>
                  <a:pt x="237201" y="117067"/>
                </a:lnTo>
                <a:lnTo>
                  <a:pt x="237134" y="105566"/>
                </a:lnTo>
                <a:lnTo>
                  <a:pt x="238484" y="94304"/>
                </a:lnTo>
                <a:lnTo>
                  <a:pt x="254455" y="56002"/>
                </a:lnTo>
                <a:lnTo>
                  <a:pt x="282555" y="29246"/>
                </a:lnTo>
                <a:lnTo>
                  <a:pt x="301552" y="19951"/>
                </a:lnTo>
                <a:lnTo>
                  <a:pt x="303902" y="17132"/>
                </a:lnTo>
                <a:lnTo>
                  <a:pt x="304994" y="11747"/>
                </a:lnTo>
                <a:lnTo>
                  <a:pt x="304803" y="9728"/>
                </a:lnTo>
                <a:lnTo>
                  <a:pt x="301971" y="2590"/>
                </a:lnTo>
                <a:lnTo>
                  <a:pt x="2959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155315" y="1817623"/>
            <a:ext cx="305435" cy="787400"/>
          </a:xfrm>
          <a:custGeom>
            <a:avLst/>
            <a:gdLst/>
            <a:ahLst/>
            <a:cxnLst/>
            <a:rect l="l" t="t" r="r" b="b"/>
            <a:pathLst>
              <a:path w="305434" h="787400">
                <a:moveTo>
                  <a:pt x="295958" y="0"/>
                </a:moveTo>
                <a:lnTo>
                  <a:pt x="257199" y="22440"/>
                </a:lnTo>
                <a:lnTo>
                  <a:pt x="232361" y="52350"/>
                </a:lnTo>
                <a:lnTo>
                  <a:pt x="218657" y="88321"/>
                </a:lnTo>
                <a:lnTo>
                  <a:pt x="216316" y="113466"/>
                </a:lnTo>
                <a:lnTo>
                  <a:pt x="217157" y="125978"/>
                </a:lnTo>
                <a:lnTo>
                  <a:pt x="219314" y="138311"/>
                </a:lnTo>
                <a:lnTo>
                  <a:pt x="222770" y="150360"/>
                </a:lnTo>
                <a:lnTo>
                  <a:pt x="227507" y="162021"/>
                </a:lnTo>
                <a:lnTo>
                  <a:pt x="234078" y="175314"/>
                </a:lnTo>
                <a:lnTo>
                  <a:pt x="238902" y="188031"/>
                </a:lnTo>
                <a:lnTo>
                  <a:pt x="242060" y="200254"/>
                </a:lnTo>
                <a:lnTo>
                  <a:pt x="243636" y="212068"/>
                </a:lnTo>
                <a:lnTo>
                  <a:pt x="243711" y="223555"/>
                </a:lnTo>
                <a:lnTo>
                  <a:pt x="242368" y="234799"/>
                </a:lnTo>
                <a:lnTo>
                  <a:pt x="226386" y="273206"/>
                </a:lnTo>
                <a:lnTo>
                  <a:pt x="198284" y="299956"/>
                </a:lnTo>
                <a:lnTo>
                  <a:pt x="173823" y="312076"/>
                </a:lnTo>
                <a:lnTo>
                  <a:pt x="162011" y="318974"/>
                </a:lnTo>
                <a:lnTo>
                  <a:pt x="133227" y="345081"/>
                </a:lnTo>
                <a:lnTo>
                  <a:pt x="113052" y="383501"/>
                </a:lnTo>
                <a:lnTo>
                  <a:pt x="108155" y="419411"/>
                </a:lnTo>
                <a:lnTo>
                  <a:pt x="109010" y="431920"/>
                </a:lnTo>
                <a:lnTo>
                  <a:pt x="111183" y="444258"/>
                </a:lnTo>
                <a:lnTo>
                  <a:pt x="114657" y="456318"/>
                </a:lnTo>
                <a:lnTo>
                  <a:pt x="119415" y="467992"/>
                </a:lnTo>
                <a:lnTo>
                  <a:pt x="125966" y="481260"/>
                </a:lnTo>
                <a:lnTo>
                  <a:pt x="130773" y="493965"/>
                </a:lnTo>
                <a:lnTo>
                  <a:pt x="133918" y="506188"/>
                </a:lnTo>
                <a:lnTo>
                  <a:pt x="135482" y="518010"/>
                </a:lnTo>
                <a:lnTo>
                  <a:pt x="135547" y="529510"/>
                </a:lnTo>
                <a:lnTo>
                  <a:pt x="134193" y="540771"/>
                </a:lnTo>
                <a:lnTo>
                  <a:pt x="118227" y="579055"/>
                </a:lnTo>
                <a:lnTo>
                  <a:pt x="90126" y="605815"/>
                </a:lnTo>
                <a:lnTo>
                  <a:pt x="65670" y="617933"/>
                </a:lnTo>
                <a:lnTo>
                  <a:pt x="53859" y="624826"/>
                </a:lnTo>
                <a:lnTo>
                  <a:pt x="25075" y="650931"/>
                </a:lnTo>
                <a:lnTo>
                  <a:pt x="4899" y="689355"/>
                </a:lnTo>
                <a:lnTo>
                  <a:pt x="0" y="725250"/>
                </a:lnTo>
                <a:lnTo>
                  <a:pt x="851" y="737760"/>
                </a:lnTo>
                <a:lnTo>
                  <a:pt x="16469" y="783755"/>
                </a:lnTo>
                <a:lnTo>
                  <a:pt x="23974" y="786980"/>
                </a:lnTo>
                <a:lnTo>
                  <a:pt x="26743" y="786637"/>
                </a:lnTo>
                <a:lnTo>
                  <a:pt x="33093" y="771270"/>
                </a:lnTo>
                <a:lnTo>
                  <a:pt x="27622" y="759866"/>
                </a:lnTo>
                <a:lnTo>
                  <a:pt x="23697" y="747933"/>
                </a:lnTo>
                <a:lnTo>
                  <a:pt x="21344" y="735630"/>
                </a:lnTo>
                <a:lnTo>
                  <a:pt x="20588" y="723115"/>
                </a:lnTo>
                <a:lnTo>
                  <a:pt x="21453" y="710545"/>
                </a:lnTo>
                <a:lnTo>
                  <a:pt x="38150" y="667696"/>
                </a:lnTo>
                <a:lnTo>
                  <a:pt x="66250" y="640944"/>
                </a:lnTo>
                <a:lnTo>
                  <a:pt x="90708" y="628825"/>
                </a:lnTo>
                <a:lnTo>
                  <a:pt x="102521" y="621928"/>
                </a:lnTo>
                <a:lnTo>
                  <a:pt x="131308" y="595822"/>
                </a:lnTo>
                <a:lnTo>
                  <a:pt x="151470" y="557402"/>
                </a:lnTo>
                <a:lnTo>
                  <a:pt x="156363" y="521507"/>
                </a:lnTo>
                <a:lnTo>
                  <a:pt x="155510" y="508998"/>
                </a:lnTo>
                <a:lnTo>
                  <a:pt x="153338" y="496661"/>
                </a:lnTo>
                <a:lnTo>
                  <a:pt x="149866" y="484601"/>
                </a:lnTo>
                <a:lnTo>
                  <a:pt x="145108" y="472927"/>
                </a:lnTo>
                <a:lnTo>
                  <a:pt x="138557" y="459659"/>
                </a:lnTo>
                <a:lnTo>
                  <a:pt x="133750" y="446953"/>
                </a:lnTo>
                <a:lnTo>
                  <a:pt x="130604" y="434730"/>
                </a:lnTo>
                <a:lnTo>
                  <a:pt x="129040" y="422909"/>
                </a:lnTo>
                <a:lnTo>
                  <a:pt x="128975" y="411409"/>
                </a:lnTo>
                <a:lnTo>
                  <a:pt x="130329" y="400148"/>
                </a:lnTo>
                <a:lnTo>
                  <a:pt x="146293" y="361856"/>
                </a:lnTo>
                <a:lnTo>
                  <a:pt x="174391" y="335100"/>
                </a:lnTo>
                <a:lnTo>
                  <a:pt x="198852" y="322980"/>
                </a:lnTo>
                <a:lnTo>
                  <a:pt x="210664" y="316086"/>
                </a:lnTo>
                <a:lnTo>
                  <a:pt x="239447" y="289984"/>
                </a:lnTo>
                <a:lnTo>
                  <a:pt x="259623" y="251561"/>
                </a:lnTo>
                <a:lnTo>
                  <a:pt x="264529" y="215666"/>
                </a:lnTo>
                <a:lnTo>
                  <a:pt x="263676" y="203157"/>
                </a:lnTo>
                <a:lnTo>
                  <a:pt x="261506" y="190818"/>
                </a:lnTo>
                <a:lnTo>
                  <a:pt x="258035" y="178758"/>
                </a:lnTo>
                <a:lnTo>
                  <a:pt x="253279" y="167083"/>
                </a:lnTo>
                <a:lnTo>
                  <a:pt x="246718" y="153817"/>
                </a:lnTo>
                <a:lnTo>
                  <a:pt x="241904" y="141114"/>
                </a:lnTo>
                <a:lnTo>
                  <a:pt x="238755" y="128894"/>
                </a:lnTo>
                <a:lnTo>
                  <a:pt x="237190" y="117075"/>
                </a:lnTo>
                <a:lnTo>
                  <a:pt x="237128" y="105576"/>
                </a:lnTo>
                <a:lnTo>
                  <a:pt x="238487" y="94316"/>
                </a:lnTo>
                <a:lnTo>
                  <a:pt x="254460" y="55998"/>
                </a:lnTo>
                <a:lnTo>
                  <a:pt x="282562" y="29245"/>
                </a:lnTo>
                <a:lnTo>
                  <a:pt x="301546" y="19951"/>
                </a:lnTo>
                <a:lnTo>
                  <a:pt x="303908" y="17132"/>
                </a:lnTo>
                <a:lnTo>
                  <a:pt x="305000" y="11747"/>
                </a:lnTo>
                <a:lnTo>
                  <a:pt x="304810" y="9728"/>
                </a:lnTo>
                <a:lnTo>
                  <a:pt x="301952" y="2590"/>
                </a:lnTo>
                <a:lnTo>
                  <a:pt x="29595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384111" y="3913125"/>
            <a:ext cx="224944" cy="83850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476196" y="2797193"/>
            <a:ext cx="782320" cy="782320"/>
          </a:xfrm>
          <a:custGeom>
            <a:avLst/>
            <a:gdLst/>
            <a:ahLst/>
            <a:cxnLst/>
            <a:rect l="l" t="t" r="r" b="b"/>
            <a:pathLst>
              <a:path w="782319" h="782320">
                <a:moveTo>
                  <a:pt x="231033" y="602449"/>
                </a:moveTo>
                <a:lnTo>
                  <a:pt x="199301" y="602449"/>
                </a:lnTo>
                <a:lnTo>
                  <a:pt x="331165" y="781964"/>
                </a:lnTo>
                <a:lnTo>
                  <a:pt x="379832" y="746213"/>
                </a:lnTo>
                <a:lnTo>
                  <a:pt x="336638" y="746213"/>
                </a:lnTo>
                <a:lnTo>
                  <a:pt x="231033" y="602449"/>
                </a:lnTo>
                <a:close/>
              </a:path>
              <a:path w="782319" h="782320">
                <a:moveTo>
                  <a:pt x="477073" y="35750"/>
                </a:moveTo>
                <a:lnTo>
                  <a:pt x="445350" y="35750"/>
                </a:lnTo>
                <a:lnTo>
                  <a:pt x="746226" y="445338"/>
                </a:lnTo>
                <a:lnTo>
                  <a:pt x="336638" y="746213"/>
                </a:lnTo>
                <a:lnTo>
                  <a:pt x="379832" y="746213"/>
                </a:lnTo>
                <a:lnTo>
                  <a:pt x="781964" y="450811"/>
                </a:lnTo>
                <a:lnTo>
                  <a:pt x="477073" y="35750"/>
                </a:lnTo>
                <a:close/>
              </a:path>
              <a:path w="782319" h="782320">
                <a:moveTo>
                  <a:pt x="450811" y="0"/>
                </a:moveTo>
                <a:lnTo>
                  <a:pt x="0" y="331165"/>
                </a:lnTo>
                <a:lnTo>
                  <a:pt x="146392" y="530428"/>
                </a:lnTo>
                <a:lnTo>
                  <a:pt x="74409" y="539280"/>
                </a:lnTo>
                <a:lnTo>
                  <a:pt x="165912" y="677176"/>
                </a:lnTo>
                <a:lnTo>
                  <a:pt x="199301" y="602449"/>
                </a:lnTo>
                <a:lnTo>
                  <a:pt x="231033" y="602449"/>
                </a:lnTo>
                <a:lnTo>
                  <a:pt x="211302" y="575589"/>
                </a:lnTo>
                <a:lnTo>
                  <a:pt x="233065" y="526846"/>
                </a:lnTo>
                <a:lnTo>
                  <a:pt x="175488" y="526846"/>
                </a:lnTo>
                <a:lnTo>
                  <a:pt x="35763" y="336638"/>
                </a:lnTo>
                <a:lnTo>
                  <a:pt x="445350" y="35750"/>
                </a:lnTo>
                <a:lnTo>
                  <a:pt x="477073" y="35750"/>
                </a:lnTo>
                <a:lnTo>
                  <a:pt x="450811" y="0"/>
                </a:lnTo>
                <a:close/>
              </a:path>
              <a:path w="782319" h="782320">
                <a:moveTo>
                  <a:pt x="236410" y="519353"/>
                </a:moveTo>
                <a:lnTo>
                  <a:pt x="175488" y="526846"/>
                </a:lnTo>
                <a:lnTo>
                  <a:pt x="233065" y="526846"/>
                </a:lnTo>
                <a:lnTo>
                  <a:pt x="236410" y="51935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429" y="4121928"/>
            <a:ext cx="119380" cy="170815"/>
          </a:xfrm>
          <a:custGeom>
            <a:avLst/>
            <a:gdLst/>
            <a:ahLst/>
            <a:cxnLst/>
            <a:rect l="l" t="t" r="r" b="b"/>
            <a:pathLst>
              <a:path w="119380" h="170814">
                <a:moveTo>
                  <a:pt x="97701" y="0"/>
                </a:moveTo>
                <a:lnTo>
                  <a:pt x="749" y="13411"/>
                </a:lnTo>
                <a:lnTo>
                  <a:pt x="0" y="170395"/>
                </a:lnTo>
                <a:lnTo>
                  <a:pt x="119024" y="153911"/>
                </a:lnTo>
                <a:lnTo>
                  <a:pt x="9770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13960" y="1766997"/>
            <a:ext cx="305435" cy="306070"/>
          </a:xfrm>
          <a:custGeom>
            <a:avLst/>
            <a:gdLst/>
            <a:ahLst/>
            <a:cxnLst/>
            <a:rect l="l" t="t" r="r" b="b"/>
            <a:pathLst>
              <a:path w="305434" h="306069">
                <a:moveTo>
                  <a:pt x="185094" y="178155"/>
                </a:moveTo>
                <a:lnTo>
                  <a:pt x="143168" y="178155"/>
                </a:lnTo>
                <a:lnTo>
                  <a:pt x="198718" y="294474"/>
                </a:lnTo>
                <a:lnTo>
                  <a:pt x="200877" y="299034"/>
                </a:lnTo>
                <a:lnTo>
                  <a:pt x="204712" y="302475"/>
                </a:lnTo>
                <a:lnTo>
                  <a:pt x="214237" y="305841"/>
                </a:lnTo>
                <a:lnTo>
                  <a:pt x="219368" y="305574"/>
                </a:lnTo>
                <a:lnTo>
                  <a:pt x="228500" y="301218"/>
                </a:lnTo>
                <a:lnTo>
                  <a:pt x="231941" y="297395"/>
                </a:lnTo>
                <a:lnTo>
                  <a:pt x="235307" y="287858"/>
                </a:lnTo>
                <a:lnTo>
                  <a:pt x="235040" y="282727"/>
                </a:lnTo>
                <a:lnTo>
                  <a:pt x="185094" y="178155"/>
                </a:lnTo>
                <a:close/>
              </a:path>
              <a:path w="305434" h="306069">
                <a:moveTo>
                  <a:pt x="89930" y="0"/>
                </a:moveTo>
                <a:lnTo>
                  <a:pt x="84799" y="279"/>
                </a:lnTo>
                <a:lnTo>
                  <a:pt x="80227" y="2451"/>
                </a:lnTo>
                <a:lnTo>
                  <a:pt x="71585" y="10833"/>
                </a:lnTo>
                <a:lnTo>
                  <a:pt x="69697" y="22490"/>
                </a:lnTo>
                <a:lnTo>
                  <a:pt x="126849" y="144005"/>
                </a:lnTo>
                <a:lnTo>
                  <a:pt x="10529" y="199555"/>
                </a:lnTo>
                <a:lnTo>
                  <a:pt x="1888" y="207937"/>
                </a:lnTo>
                <a:lnTo>
                  <a:pt x="0" y="219594"/>
                </a:lnTo>
                <a:lnTo>
                  <a:pt x="1614" y="224777"/>
                </a:lnTo>
                <a:lnTo>
                  <a:pt x="3798" y="229336"/>
                </a:lnTo>
                <a:lnTo>
                  <a:pt x="7621" y="232778"/>
                </a:lnTo>
                <a:lnTo>
                  <a:pt x="17146" y="236156"/>
                </a:lnTo>
                <a:lnTo>
                  <a:pt x="22290" y="235877"/>
                </a:lnTo>
                <a:lnTo>
                  <a:pt x="143168" y="178155"/>
                </a:lnTo>
                <a:lnTo>
                  <a:pt x="185094" y="178155"/>
                </a:lnTo>
                <a:lnTo>
                  <a:pt x="177306" y="161848"/>
                </a:lnTo>
                <a:lnTo>
                  <a:pt x="248830" y="127698"/>
                </a:lnTo>
                <a:lnTo>
                  <a:pt x="161012" y="127698"/>
                </a:lnTo>
                <a:lnTo>
                  <a:pt x="103290" y="6819"/>
                </a:lnTo>
                <a:lnTo>
                  <a:pt x="99455" y="3378"/>
                </a:lnTo>
                <a:lnTo>
                  <a:pt x="89930" y="0"/>
                </a:lnTo>
                <a:close/>
              </a:path>
              <a:path w="305434" h="306069">
                <a:moveTo>
                  <a:pt x="287021" y="69710"/>
                </a:moveTo>
                <a:lnTo>
                  <a:pt x="281878" y="69977"/>
                </a:lnTo>
                <a:lnTo>
                  <a:pt x="161012" y="127698"/>
                </a:lnTo>
                <a:lnTo>
                  <a:pt x="248830" y="127698"/>
                </a:lnTo>
                <a:lnTo>
                  <a:pt x="298197" y="104127"/>
                </a:lnTo>
                <a:lnTo>
                  <a:pt x="301639" y="100304"/>
                </a:lnTo>
                <a:lnTo>
                  <a:pt x="305004" y="90766"/>
                </a:lnTo>
                <a:lnTo>
                  <a:pt x="304725" y="85636"/>
                </a:lnTo>
                <a:lnTo>
                  <a:pt x="300369" y="76517"/>
                </a:lnTo>
                <a:lnTo>
                  <a:pt x="296559" y="73075"/>
                </a:lnTo>
                <a:lnTo>
                  <a:pt x="287021" y="6971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850627" y="4299868"/>
            <a:ext cx="715645" cy="643890"/>
          </a:xfrm>
          <a:custGeom>
            <a:avLst/>
            <a:gdLst/>
            <a:ahLst/>
            <a:cxnLst/>
            <a:rect l="l" t="t" r="r" b="b"/>
            <a:pathLst>
              <a:path w="715644" h="643889">
                <a:moveTo>
                  <a:pt x="44972" y="0"/>
                </a:moveTo>
                <a:lnTo>
                  <a:pt x="8968" y="18902"/>
                </a:lnTo>
                <a:lnTo>
                  <a:pt x="0" y="49756"/>
                </a:lnTo>
                <a:lnTo>
                  <a:pt x="2669" y="61934"/>
                </a:lnTo>
                <a:lnTo>
                  <a:pt x="351029" y="622312"/>
                </a:lnTo>
                <a:lnTo>
                  <a:pt x="359643" y="632477"/>
                </a:lnTo>
                <a:lnTo>
                  <a:pt x="370597" y="639596"/>
                </a:lnTo>
                <a:lnTo>
                  <a:pt x="383223" y="643291"/>
                </a:lnTo>
                <a:lnTo>
                  <a:pt x="398667" y="642048"/>
                </a:lnTo>
                <a:lnTo>
                  <a:pt x="411267" y="637840"/>
                </a:lnTo>
                <a:lnTo>
                  <a:pt x="421195" y="630966"/>
                </a:lnTo>
                <a:lnTo>
                  <a:pt x="429246" y="618159"/>
                </a:lnTo>
                <a:lnTo>
                  <a:pt x="382716" y="618147"/>
                </a:lnTo>
                <a:lnTo>
                  <a:pt x="376391" y="614654"/>
                </a:lnTo>
                <a:lnTo>
                  <a:pt x="24385" y="50228"/>
                </a:lnTo>
                <a:lnTo>
                  <a:pt x="24474" y="41592"/>
                </a:lnTo>
                <a:lnTo>
                  <a:pt x="31129" y="31648"/>
                </a:lnTo>
                <a:lnTo>
                  <a:pt x="34431" y="29032"/>
                </a:lnTo>
                <a:lnTo>
                  <a:pt x="41632" y="26314"/>
                </a:lnTo>
                <a:lnTo>
                  <a:pt x="45201" y="25971"/>
                </a:lnTo>
                <a:lnTo>
                  <a:pt x="199042" y="25971"/>
                </a:lnTo>
                <a:lnTo>
                  <a:pt x="44972" y="0"/>
                </a:lnTo>
                <a:close/>
              </a:path>
              <a:path w="715644" h="643889">
                <a:moveTo>
                  <a:pt x="199042" y="25971"/>
                </a:moveTo>
                <a:lnTo>
                  <a:pt x="45201" y="25971"/>
                </a:lnTo>
                <a:lnTo>
                  <a:pt x="679451" y="131762"/>
                </a:lnTo>
                <a:lnTo>
                  <a:pt x="685014" y="136055"/>
                </a:lnTo>
                <a:lnTo>
                  <a:pt x="689497" y="145973"/>
                </a:lnTo>
                <a:lnTo>
                  <a:pt x="689967" y="150164"/>
                </a:lnTo>
                <a:lnTo>
                  <a:pt x="688646" y="156641"/>
                </a:lnTo>
                <a:lnTo>
                  <a:pt x="687770" y="158864"/>
                </a:lnTo>
                <a:lnTo>
                  <a:pt x="402896" y="614667"/>
                </a:lnTo>
                <a:lnTo>
                  <a:pt x="396572" y="618159"/>
                </a:lnTo>
                <a:lnTo>
                  <a:pt x="429254" y="618147"/>
                </a:lnTo>
                <a:lnTo>
                  <a:pt x="708179" y="174459"/>
                </a:lnTo>
                <a:lnTo>
                  <a:pt x="713252" y="163046"/>
                </a:lnTo>
                <a:lnTo>
                  <a:pt x="715049" y="150789"/>
                </a:lnTo>
                <a:lnTo>
                  <a:pt x="713515" y="138485"/>
                </a:lnTo>
                <a:lnTo>
                  <a:pt x="706010" y="124542"/>
                </a:lnTo>
                <a:lnTo>
                  <a:pt x="697069" y="114605"/>
                </a:lnTo>
                <a:lnTo>
                  <a:pt x="686871" y="108290"/>
                </a:lnTo>
                <a:lnTo>
                  <a:pt x="199042" y="2597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293300" y="5506397"/>
            <a:ext cx="1714048" cy="39228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 txBox="1"/>
          <p:nvPr/>
        </p:nvSpPr>
        <p:spPr>
          <a:xfrm>
            <a:off x="4984564" y="3063717"/>
            <a:ext cx="154305" cy="2565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4984564" y="4587716"/>
            <a:ext cx="154305" cy="2565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>
                <a:solidFill>
                  <a:srgbClr val="FFFFFF"/>
                </a:solidFill>
                <a:latin typeface="Arial"/>
                <a:cs typeface="Arial"/>
              </a:rPr>
              <a:t>2</a:t>
            </a:r>
            <a:endParaRPr sz="1800">
              <a:latin typeface="Arial"/>
              <a:cs typeface="Arial"/>
            </a:endParaRPr>
          </a:p>
        </p:txBody>
      </p:sp>
      <p:sp>
        <p:nvSpPr>
          <p:cNvPr id="29" name="Заголовок 28">
            <a:extLst>
              <a:ext uri="{FF2B5EF4-FFF2-40B4-BE49-F238E27FC236}">
                <a16:creationId xmlns:a16="http://schemas.microsoft.com/office/drawing/2014/main" id="{0870551F-140B-40D8-8F21-D31A0BDA78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9941" y="335608"/>
            <a:ext cx="9002712" cy="738664"/>
          </a:xfrm>
        </p:spPr>
        <p:txBody>
          <a:bodyPr/>
          <a:lstStyle/>
          <a:p>
            <a:r>
              <a:rPr lang="ru-RU" sz="2400" dirty="0"/>
              <a:t>«Доля детей в возрасте от 5 до 18 лет,</a:t>
            </a:r>
            <a:br>
              <a:rPr lang="ru-RU" sz="2400" dirty="0"/>
            </a:br>
            <a:r>
              <a:rPr lang="ru-RU" sz="2400" dirty="0"/>
              <a:t>охваченных дополнительным образованием»</a:t>
            </a:r>
          </a:p>
        </p:txBody>
      </p:sp>
      <p:sp>
        <p:nvSpPr>
          <p:cNvPr id="28" name="Объект 27">
            <a:extLst>
              <a:ext uri="{FF2B5EF4-FFF2-40B4-BE49-F238E27FC236}">
                <a16:creationId xmlns:a16="http://schemas.microsoft.com/office/drawing/2014/main" id="{95EDD268-B4F4-4105-B556-3EB8A2DE5C7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endParaRPr lang="ru-RU" sz="2200" b="1" dirty="0">
              <a:solidFill>
                <a:srgbClr val="66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endParaRPr lang="ru-RU" sz="2400" b="1" dirty="0">
              <a:solidFill>
                <a:srgbClr val="66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1" name="Объект 30">
            <a:extLst>
              <a:ext uri="{FF2B5EF4-FFF2-40B4-BE49-F238E27FC236}">
                <a16:creationId xmlns:a16="http://schemas.microsoft.com/office/drawing/2014/main" id="{D45DC684-C1AF-4740-9464-0B8EF80474AC}"/>
              </a:ext>
            </a:extLst>
          </p:cNvPr>
          <p:cNvGraphicFramePr>
            <a:graphicFrameLocks noGrp="1"/>
          </p:cNvGraphicFramePr>
          <p:nvPr>
            <p:ph sz="half" idx="3"/>
            <p:extLst>
              <p:ext uri="{D42A27DB-BD31-4B8C-83A1-F6EECF244321}">
                <p14:modId xmlns:p14="http://schemas.microsoft.com/office/powerpoint/2010/main" val="1168566684"/>
              </p:ext>
            </p:extLst>
          </p:nvPr>
        </p:nvGraphicFramePr>
        <p:xfrm>
          <a:off x="2659941" y="1338669"/>
          <a:ext cx="8223769" cy="49780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7259">
                  <a:extLst>
                    <a:ext uri="{9D8B030D-6E8A-4147-A177-3AD203B41FA5}">
                      <a16:colId xmlns:a16="http://schemas.microsoft.com/office/drawing/2014/main" val="3071164198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1600453075"/>
                    </a:ext>
                  </a:extLst>
                </a:gridCol>
                <a:gridCol w="924970">
                  <a:extLst>
                    <a:ext uri="{9D8B030D-6E8A-4147-A177-3AD203B41FA5}">
                      <a16:colId xmlns:a16="http://schemas.microsoft.com/office/drawing/2014/main" val="4105033882"/>
                    </a:ext>
                  </a:extLst>
                </a:gridCol>
                <a:gridCol w="1031842">
                  <a:extLst>
                    <a:ext uri="{9D8B030D-6E8A-4147-A177-3AD203B41FA5}">
                      <a16:colId xmlns:a16="http://schemas.microsoft.com/office/drawing/2014/main" val="3410404734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839071780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4231156544"/>
                    </a:ext>
                  </a:extLst>
                </a:gridCol>
                <a:gridCol w="1154498">
                  <a:extLst>
                    <a:ext uri="{9D8B030D-6E8A-4147-A177-3AD203B41FA5}">
                      <a16:colId xmlns:a16="http://schemas.microsoft.com/office/drawing/2014/main" val="3086377502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Муниципальный район/городской округ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74A7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Плановое значение</a:t>
                      </a:r>
                    </a:p>
                    <a:p>
                      <a:pPr algn="ctr"/>
                      <a:r>
                        <a:rPr lang="ru-RU" sz="11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 август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74A7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74A7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Фактическое значение</a:t>
                      </a:r>
                    </a:p>
                    <a:p>
                      <a:pPr algn="ctr"/>
                      <a:r>
                        <a:rPr lang="ru-RU" sz="11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 17.08.2022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74A7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1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74A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Количество выданных сертификатов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74A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Из них активировано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74A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073887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ru-RU" sz="11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74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человек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74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74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человек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74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74A7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11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74A7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11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74A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34738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Калачеевский район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4276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69,84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4166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68,04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4636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4421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16176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Каменский район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1616</a:t>
                      </a:r>
                      <a:endParaRPr lang="ru-RU" sz="130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69,84</a:t>
                      </a:r>
                      <a:endParaRPr lang="ru-RU" sz="130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1546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66,81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1584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1582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05233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Кантемировский район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2969</a:t>
                      </a:r>
                      <a:endParaRPr lang="ru-RU" sz="130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69,84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660066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2152</a:t>
                      </a:r>
                      <a:endParaRPr lang="ru-RU" sz="1300">
                        <a:solidFill>
                          <a:srgbClr val="660066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50,62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2185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2167</a:t>
                      </a:r>
                      <a:endParaRPr lang="ru-RU" sz="130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26026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Каширский район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highlight>
                          <a:srgbClr val="00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2169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69,84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2310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highlight>
                          <a:srgbClr val="00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660066"/>
                          </a:solidFill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74,40</a:t>
                      </a:r>
                      <a:endParaRPr lang="ru-RU" sz="1300">
                        <a:solidFill>
                          <a:srgbClr val="660066"/>
                        </a:solidFill>
                        <a:effectLst/>
                        <a:highlight>
                          <a:srgbClr val="00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2406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2327</a:t>
                      </a:r>
                      <a:endParaRPr lang="ru-RU" sz="130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42435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err="1">
                          <a:solidFill>
                            <a:srgbClr val="660066"/>
                          </a:solidFill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Лискинский</a:t>
                      </a: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район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highlight>
                          <a:srgbClr val="00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9668</a:t>
                      </a:r>
                      <a:endParaRPr lang="ru-RU" sz="130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69,84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11008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highlight>
                          <a:srgbClr val="00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79,52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highlight>
                          <a:srgbClr val="00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13352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13140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07786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err="1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Нижнедевицкий</a:t>
                      </a: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район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1330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69,84</a:t>
                      </a:r>
                      <a:endParaRPr lang="ru-RU" sz="130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1322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69,40</a:t>
                      </a:r>
                      <a:endParaRPr lang="ru-RU" sz="130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1469</a:t>
                      </a:r>
                      <a:endParaRPr lang="ru-RU" sz="130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1450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75663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err="1">
                          <a:solidFill>
                            <a:srgbClr val="660066"/>
                          </a:solidFill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Новоусманский</a:t>
                      </a: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район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highlight>
                          <a:srgbClr val="00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10109</a:t>
                      </a:r>
                      <a:endParaRPr lang="ru-RU" sz="130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81,94</a:t>
                      </a:r>
                      <a:endParaRPr lang="ru-RU" sz="130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10329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highlight>
                          <a:srgbClr val="00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83,72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highlight>
                          <a:srgbClr val="00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6838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5957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67789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Новохоперский район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3578</a:t>
                      </a:r>
                      <a:endParaRPr lang="ru-RU" sz="130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69,84</a:t>
                      </a:r>
                      <a:endParaRPr lang="ru-RU" sz="130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3035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59,24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2992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2824</a:t>
                      </a:r>
                      <a:endParaRPr lang="ru-RU" sz="130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83495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Ольховатский район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2162</a:t>
                      </a:r>
                      <a:endParaRPr lang="ru-RU" sz="130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69,84</a:t>
                      </a:r>
                      <a:endParaRPr lang="ru-RU" sz="130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1861</a:t>
                      </a:r>
                      <a:endParaRPr lang="ru-RU" sz="130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60,13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2064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2064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90079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err="1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Острогожский</a:t>
                      </a: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район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4822</a:t>
                      </a:r>
                      <a:endParaRPr lang="ru-RU" sz="130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69,84</a:t>
                      </a:r>
                      <a:endParaRPr lang="ru-RU" sz="130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4382</a:t>
                      </a:r>
                      <a:endParaRPr lang="ru-RU" sz="130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63,46</a:t>
                      </a:r>
                      <a:endParaRPr lang="ru-RU" sz="130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5093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5007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01511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Павловский район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5397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69,84</a:t>
                      </a:r>
                      <a:endParaRPr lang="ru-RU" sz="130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4774</a:t>
                      </a:r>
                      <a:endParaRPr lang="ru-RU" sz="130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61,78</a:t>
                      </a:r>
                      <a:endParaRPr lang="ru-RU" sz="130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4579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4577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30529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7658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1262510" y="3634070"/>
            <a:ext cx="209550" cy="364490"/>
          </a:xfrm>
          <a:custGeom>
            <a:avLst/>
            <a:gdLst/>
            <a:ahLst/>
            <a:cxnLst/>
            <a:rect l="l" t="t" r="r" b="b"/>
            <a:pathLst>
              <a:path w="209550" h="364489">
                <a:moveTo>
                  <a:pt x="56337" y="0"/>
                </a:moveTo>
                <a:lnTo>
                  <a:pt x="0" y="25450"/>
                </a:lnTo>
                <a:lnTo>
                  <a:pt x="152933" y="364083"/>
                </a:lnTo>
                <a:lnTo>
                  <a:pt x="204688" y="340702"/>
                </a:lnTo>
                <a:lnTo>
                  <a:pt x="161759" y="340702"/>
                </a:lnTo>
                <a:lnTo>
                  <a:pt x="23367" y="34277"/>
                </a:lnTo>
                <a:lnTo>
                  <a:pt x="47523" y="23368"/>
                </a:lnTo>
                <a:lnTo>
                  <a:pt x="66890" y="23368"/>
                </a:lnTo>
                <a:lnTo>
                  <a:pt x="56337" y="0"/>
                </a:lnTo>
                <a:close/>
              </a:path>
              <a:path w="209550" h="364489">
                <a:moveTo>
                  <a:pt x="66890" y="23368"/>
                </a:moveTo>
                <a:lnTo>
                  <a:pt x="47523" y="23368"/>
                </a:lnTo>
                <a:lnTo>
                  <a:pt x="185902" y="329806"/>
                </a:lnTo>
                <a:lnTo>
                  <a:pt x="161759" y="340702"/>
                </a:lnTo>
                <a:lnTo>
                  <a:pt x="204688" y="340702"/>
                </a:lnTo>
                <a:lnTo>
                  <a:pt x="209270" y="338632"/>
                </a:lnTo>
                <a:lnTo>
                  <a:pt x="66890" y="2336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06035" y="2315128"/>
            <a:ext cx="307340" cy="186055"/>
          </a:xfrm>
          <a:custGeom>
            <a:avLst/>
            <a:gdLst/>
            <a:ahLst/>
            <a:cxnLst/>
            <a:rect l="l" t="t" r="r" b="b"/>
            <a:pathLst>
              <a:path w="307340" h="186055">
                <a:moveTo>
                  <a:pt x="306755" y="0"/>
                </a:moveTo>
                <a:lnTo>
                  <a:pt x="0" y="63512"/>
                </a:lnTo>
                <a:lnTo>
                  <a:pt x="148272" y="186004"/>
                </a:lnTo>
                <a:lnTo>
                  <a:pt x="30675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097159" y="3715474"/>
            <a:ext cx="89535" cy="89535"/>
          </a:xfrm>
          <a:custGeom>
            <a:avLst/>
            <a:gdLst/>
            <a:ahLst/>
            <a:cxnLst/>
            <a:rect l="l" t="t" r="r" b="b"/>
            <a:pathLst>
              <a:path w="89534" h="89535">
                <a:moveTo>
                  <a:pt x="40179" y="0"/>
                </a:moveTo>
                <a:lnTo>
                  <a:pt x="7095" y="20126"/>
                </a:lnTo>
                <a:lnTo>
                  <a:pt x="0" y="40235"/>
                </a:lnTo>
                <a:lnTo>
                  <a:pt x="55" y="52209"/>
                </a:lnTo>
                <a:lnTo>
                  <a:pt x="28786" y="86467"/>
                </a:lnTo>
                <a:lnTo>
                  <a:pt x="49100" y="89158"/>
                </a:lnTo>
                <a:lnTo>
                  <a:pt x="58846" y="87062"/>
                </a:lnTo>
                <a:lnTo>
                  <a:pt x="86816" y="59680"/>
                </a:lnTo>
                <a:lnTo>
                  <a:pt x="89284" y="48932"/>
                </a:lnTo>
                <a:lnTo>
                  <a:pt x="89233" y="36961"/>
                </a:lnTo>
                <a:lnTo>
                  <a:pt x="60497" y="2688"/>
                </a:lnTo>
                <a:lnTo>
                  <a:pt x="4017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947" y="2856193"/>
            <a:ext cx="27305" cy="56515"/>
          </a:xfrm>
          <a:custGeom>
            <a:avLst/>
            <a:gdLst/>
            <a:ahLst/>
            <a:cxnLst/>
            <a:rect l="l" t="t" r="r" b="b"/>
            <a:pathLst>
              <a:path w="27305" h="56514">
                <a:moveTo>
                  <a:pt x="279" y="0"/>
                </a:moveTo>
                <a:lnTo>
                  <a:pt x="0" y="55918"/>
                </a:lnTo>
                <a:lnTo>
                  <a:pt x="2298" y="55892"/>
                </a:lnTo>
                <a:lnTo>
                  <a:pt x="3467" y="55702"/>
                </a:lnTo>
                <a:lnTo>
                  <a:pt x="15537" y="50578"/>
                </a:lnTo>
                <a:lnTo>
                  <a:pt x="23759" y="40918"/>
                </a:lnTo>
                <a:lnTo>
                  <a:pt x="26896" y="28454"/>
                </a:lnTo>
                <a:lnTo>
                  <a:pt x="25654" y="18275"/>
                </a:lnTo>
                <a:lnTo>
                  <a:pt x="27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1917" y="3224581"/>
            <a:ext cx="55880" cy="55880"/>
          </a:xfrm>
          <a:custGeom>
            <a:avLst/>
            <a:gdLst/>
            <a:ahLst/>
            <a:cxnLst/>
            <a:rect l="l" t="t" r="r" b="b"/>
            <a:pathLst>
              <a:path w="55880" h="55879">
                <a:moveTo>
                  <a:pt x="31114" y="0"/>
                </a:moveTo>
                <a:lnTo>
                  <a:pt x="15413" y="4306"/>
                </a:lnTo>
                <a:lnTo>
                  <a:pt x="5053" y="12244"/>
                </a:lnTo>
                <a:lnTo>
                  <a:pt x="0" y="22653"/>
                </a:lnTo>
                <a:lnTo>
                  <a:pt x="3998" y="39008"/>
                </a:lnTo>
                <a:lnTo>
                  <a:pt x="11600" y="49780"/>
                </a:lnTo>
                <a:lnTo>
                  <a:pt x="21680" y="55155"/>
                </a:lnTo>
                <a:lnTo>
                  <a:pt x="32147" y="55499"/>
                </a:lnTo>
                <a:lnTo>
                  <a:pt x="44218" y="50377"/>
                </a:lnTo>
                <a:lnTo>
                  <a:pt x="52440" y="40721"/>
                </a:lnTo>
                <a:lnTo>
                  <a:pt x="55577" y="28254"/>
                </a:lnTo>
                <a:lnTo>
                  <a:pt x="50822" y="13905"/>
                </a:lnTo>
                <a:lnTo>
                  <a:pt x="42236" y="4373"/>
                </a:lnTo>
                <a:lnTo>
                  <a:pt x="3111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47817" y="3206277"/>
            <a:ext cx="33655" cy="53975"/>
          </a:xfrm>
          <a:custGeom>
            <a:avLst/>
            <a:gdLst/>
            <a:ahLst/>
            <a:cxnLst/>
            <a:rect l="l" t="t" r="r" b="b"/>
            <a:pathLst>
              <a:path w="33655" h="53975">
                <a:moveTo>
                  <a:pt x="27096" y="0"/>
                </a:moveTo>
                <a:lnTo>
                  <a:pt x="23426" y="609"/>
                </a:lnTo>
                <a:lnTo>
                  <a:pt x="11354" y="5734"/>
                </a:lnTo>
                <a:lnTo>
                  <a:pt x="3134" y="15396"/>
                </a:lnTo>
                <a:lnTo>
                  <a:pt x="0" y="27869"/>
                </a:lnTo>
                <a:lnTo>
                  <a:pt x="388" y="32931"/>
                </a:lnTo>
                <a:lnTo>
                  <a:pt x="5792" y="45380"/>
                </a:lnTo>
                <a:lnTo>
                  <a:pt x="16018" y="53642"/>
                </a:lnTo>
                <a:lnTo>
                  <a:pt x="22661" y="42495"/>
                </a:lnTo>
                <a:lnTo>
                  <a:pt x="27503" y="30719"/>
                </a:lnTo>
                <a:lnTo>
                  <a:pt x="30934" y="18462"/>
                </a:lnTo>
                <a:lnTo>
                  <a:pt x="33345" y="5870"/>
                </a:lnTo>
                <a:lnTo>
                  <a:pt x="30691" y="139"/>
                </a:lnTo>
                <a:lnTo>
                  <a:pt x="2709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620" y="3141105"/>
            <a:ext cx="20955" cy="52705"/>
          </a:xfrm>
          <a:custGeom>
            <a:avLst/>
            <a:gdLst/>
            <a:ahLst/>
            <a:cxnLst/>
            <a:rect l="l" t="t" r="r" b="b"/>
            <a:pathLst>
              <a:path w="20955" h="52705">
                <a:moveTo>
                  <a:pt x="4779" y="0"/>
                </a:moveTo>
                <a:lnTo>
                  <a:pt x="0" y="52185"/>
                </a:lnTo>
                <a:lnTo>
                  <a:pt x="11360" y="46042"/>
                </a:lnTo>
                <a:lnTo>
                  <a:pt x="18660" y="35766"/>
                </a:lnTo>
                <a:lnTo>
                  <a:pt x="20656" y="23022"/>
                </a:lnTo>
                <a:lnTo>
                  <a:pt x="20358" y="20600"/>
                </a:lnTo>
                <a:lnTo>
                  <a:pt x="14964" y="8215"/>
                </a:lnTo>
                <a:lnTo>
                  <a:pt x="477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8689" y="3120834"/>
            <a:ext cx="55880" cy="55880"/>
          </a:xfrm>
          <a:custGeom>
            <a:avLst/>
            <a:gdLst/>
            <a:ahLst/>
            <a:cxnLst/>
            <a:rect l="l" t="t" r="r" b="b"/>
            <a:pathLst>
              <a:path w="55880" h="55880">
                <a:moveTo>
                  <a:pt x="23429" y="0"/>
                </a:moveTo>
                <a:lnTo>
                  <a:pt x="11359" y="5121"/>
                </a:lnTo>
                <a:lnTo>
                  <a:pt x="3136" y="14777"/>
                </a:lnTo>
                <a:lnTo>
                  <a:pt x="0" y="27244"/>
                </a:lnTo>
                <a:lnTo>
                  <a:pt x="4753" y="41590"/>
                </a:lnTo>
                <a:lnTo>
                  <a:pt x="13337" y="51120"/>
                </a:lnTo>
                <a:lnTo>
                  <a:pt x="24455" y="55491"/>
                </a:lnTo>
                <a:lnTo>
                  <a:pt x="40161" y="51192"/>
                </a:lnTo>
                <a:lnTo>
                  <a:pt x="50523" y="43262"/>
                </a:lnTo>
                <a:lnTo>
                  <a:pt x="55579" y="32858"/>
                </a:lnTo>
                <a:lnTo>
                  <a:pt x="51581" y="16498"/>
                </a:lnTo>
                <a:lnTo>
                  <a:pt x="43981" y="5723"/>
                </a:lnTo>
                <a:lnTo>
                  <a:pt x="33904" y="345"/>
                </a:lnTo>
                <a:lnTo>
                  <a:pt x="2342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344" y="3434713"/>
            <a:ext cx="15875" cy="29209"/>
          </a:xfrm>
          <a:custGeom>
            <a:avLst/>
            <a:gdLst/>
            <a:ahLst/>
            <a:cxnLst/>
            <a:rect l="l" t="t" r="r" b="b"/>
            <a:pathLst>
              <a:path w="15875" h="29210">
                <a:moveTo>
                  <a:pt x="139" y="0"/>
                </a:moveTo>
                <a:lnTo>
                  <a:pt x="0" y="28689"/>
                </a:lnTo>
                <a:lnTo>
                  <a:pt x="5334" y="25704"/>
                </a:lnTo>
                <a:lnTo>
                  <a:pt x="10693" y="22783"/>
                </a:lnTo>
                <a:lnTo>
                  <a:pt x="15824" y="19532"/>
                </a:lnTo>
                <a:lnTo>
                  <a:pt x="13919" y="10629"/>
                </a:lnTo>
                <a:lnTo>
                  <a:pt x="7899" y="3581"/>
                </a:lnTo>
                <a:lnTo>
                  <a:pt x="13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812" y="3328460"/>
            <a:ext cx="53975" cy="55880"/>
          </a:xfrm>
          <a:custGeom>
            <a:avLst/>
            <a:gdLst/>
            <a:ahLst/>
            <a:cxnLst/>
            <a:rect l="l" t="t" r="r" b="b"/>
            <a:pathLst>
              <a:path w="53975" h="55879">
                <a:moveTo>
                  <a:pt x="28903" y="0"/>
                </a:moveTo>
                <a:lnTo>
                  <a:pt x="12672" y="3771"/>
                </a:lnTo>
                <a:lnTo>
                  <a:pt x="3296" y="10574"/>
                </a:lnTo>
                <a:lnTo>
                  <a:pt x="0" y="39691"/>
                </a:lnTo>
                <a:lnTo>
                  <a:pt x="7781" y="49641"/>
                </a:lnTo>
                <a:lnTo>
                  <a:pt x="19029" y="55166"/>
                </a:lnTo>
                <a:lnTo>
                  <a:pt x="29921" y="55502"/>
                </a:lnTo>
                <a:lnTo>
                  <a:pt x="41994" y="50379"/>
                </a:lnTo>
                <a:lnTo>
                  <a:pt x="50218" y="40720"/>
                </a:lnTo>
                <a:lnTo>
                  <a:pt x="53360" y="28250"/>
                </a:lnTo>
                <a:lnTo>
                  <a:pt x="48601" y="13906"/>
                </a:lnTo>
                <a:lnTo>
                  <a:pt x="40017" y="4374"/>
                </a:lnTo>
                <a:lnTo>
                  <a:pt x="2890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10489" y="3309861"/>
            <a:ext cx="36830" cy="50800"/>
          </a:xfrm>
          <a:custGeom>
            <a:avLst/>
            <a:gdLst/>
            <a:ahLst/>
            <a:cxnLst/>
            <a:rect l="l" t="t" r="r" b="b"/>
            <a:pathLst>
              <a:path w="36830" h="50800">
                <a:moveTo>
                  <a:pt x="28820" y="0"/>
                </a:moveTo>
                <a:lnTo>
                  <a:pt x="23423" y="914"/>
                </a:lnTo>
                <a:lnTo>
                  <a:pt x="11352" y="6035"/>
                </a:lnTo>
                <a:lnTo>
                  <a:pt x="3133" y="15703"/>
                </a:lnTo>
                <a:lnTo>
                  <a:pt x="0" y="28186"/>
                </a:lnTo>
                <a:lnTo>
                  <a:pt x="385" y="33223"/>
                </a:lnTo>
                <a:lnTo>
                  <a:pt x="1566" y="40284"/>
                </a:lnTo>
                <a:lnTo>
                  <a:pt x="5313" y="46253"/>
                </a:lnTo>
                <a:lnTo>
                  <a:pt x="10481" y="50418"/>
                </a:lnTo>
                <a:lnTo>
                  <a:pt x="17617" y="39912"/>
                </a:lnTo>
                <a:lnTo>
                  <a:pt x="24363" y="29147"/>
                </a:lnTo>
                <a:lnTo>
                  <a:pt x="30720" y="18139"/>
                </a:lnTo>
                <a:lnTo>
                  <a:pt x="36688" y="6901"/>
                </a:lnTo>
                <a:lnTo>
                  <a:pt x="34103" y="723"/>
                </a:lnTo>
                <a:lnTo>
                  <a:pt x="2882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9558" y="3034780"/>
            <a:ext cx="55880" cy="55880"/>
          </a:xfrm>
          <a:custGeom>
            <a:avLst/>
            <a:gdLst/>
            <a:ahLst/>
            <a:cxnLst/>
            <a:rect l="l" t="t" r="r" b="b"/>
            <a:pathLst>
              <a:path w="55880" h="55880">
                <a:moveTo>
                  <a:pt x="23429" y="0"/>
                </a:moveTo>
                <a:lnTo>
                  <a:pt x="11359" y="5121"/>
                </a:lnTo>
                <a:lnTo>
                  <a:pt x="3136" y="14777"/>
                </a:lnTo>
                <a:lnTo>
                  <a:pt x="0" y="27244"/>
                </a:lnTo>
                <a:lnTo>
                  <a:pt x="4751" y="41590"/>
                </a:lnTo>
                <a:lnTo>
                  <a:pt x="13333" y="51125"/>
                </a:lnTo>
                <a:lnTo>
                  <a:pt x="24448" y="55501"/>
                </a:lnTo>
                <a:lnTo>
                  <a:pt x="40152" y="51197"/>
                </a:lnTo>
                <a:lnTo>
                  <a:pt x="50517" y="43266"/>
                </a:lnTo>
                <a:lnTo>
                  <a:pt x="55577" y="32867"/>
                </a:lnTo>
                <a:lnTo>
                  <a:pt x="51580" y="16503"/>
                </a:lnTo>
                <a:lnTo>
                  <a:pt x="43982" y="5726"/>
                </a:lnTo>
                <a:lnTo>
                  <a:pt x="33908" y="346"/>
                </a:lnTo>
                <a:lnTo>
                  <a:pt x="2342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16019" y="3015898"/>
            <a:ext cx="50800" cy="57150"/>
          </a:xfrm>
          <a:custGeom>
            <a:avLst/>
            <a:gdLst/>
            <a:ahLst/>
            <a:cxnLst/>
            <a:rect l="l" t="t" r="r" b="b"/>
            <a:pathLst>
              <a:path w="50800" h="57150">
                <a:moveTo>
                  <a:pt x="29678" y="0"/>
                </a:moveTo>
                <a:lnTo>
                  <a:pt x="23429" y="1054"/>
                </a:lnTo>
                <a:lnTo>
                  <a:pt x="11359" y="6175"/>
                </a:lnTo>
                <a:lnTo>
                  <a:pt x="3136" y="15832"/>
                </a:lnTo>
                <a:lnTo>
                  <a:pt x="0" y="28298"/>
                </a:lnTo>
                <a:lnTo>
                  <a:pt x="4751" y="42645"/>
                </a:lnTo>
                <a:lnTo>
                  <a:pt x="13333" y="52179"/>
                </a:lnTo>
                <a:lnTo>
                  <a:pt x="24448" y="56556"/>
                </a:lnTo>
                <a:lnTo>
                  <a:pt x="40731" y="52680"/>
                </a:lnTo>
                <a:lnTo>
                  <a:pt x="50298" y="45654"/>
                </a:lnTo>
                <a:lnTo>
                  <a:pt x="49223" y="30855"/>
                </a:lnTo>
                <a:lnTo>
                  <a:pt x="46464" y="18521"/>
                </a:lnTo>
                <a:lnTo>
                  <a:pt x="42603" y="7691"/>
                </a:lnTo>
                <a:lnTo>
                  <a:pt x="35786" y="1143"/>
                </a:lnTo>
                <a:lnTo>
                  <a:pt x="2967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6881" y="2930898"/>
            <a:ext cx="55880" cy="55880"/>
          </a:xfrm>
          <a:custGeom>
            <a:avLst/>
            <a:gdLst/>
            <a:ahLst/>
            <a:cxnLst/>
            <a:rect l="l" t="t" r="r" b="b"/>
            <a:pathLst>
              <a:path w="55880" h="55880">
                <a:moveTo>
                  <a:pt x="23438" y="0"/>
                </a:moveTo>
                <a:lnTo>
                  <a:pt x="11365" y="5122"/>
                </a:lnTo>
                <a:lnTo>
                  <a:pt x="3141" y="14782"/>
                </a:lnTo>
                <a:lnTo>
                  <a:pt x="0" y="27252"/>
                </a:lnTo>
                <a:lnTo>
                  <a:pt x="4758" y="41596"/>
                </a:lnTo>
                <a:lnTo>
                  <a:pt x="13342" y="51128"/>
                </a:lnTo>
                <a:lnTo>
                  <a:pt x="24456" y="55502"/>
                </a:lnTo>
                <a:lnTo>
                  <a:pt x="40163" y="51195"/>
                </a:lnTo>
                <a:lnTo>
                  <a:pt x="50526" y="43260"/>
                </a:lnTo>
                <a:lnTo>
                  <a:pt x="55584" y="32855"/>
                </a:lnTo>
                <a:lnTo>
                  <a:pt x="51579" y="16492"/>
                </a:lnTo>
                <a:lnTo>
                  <a:pt x="43975" y="5720"/>
                </a:lnTo>
                <a:lnTo>
                  <a:pt x="33895" y="346"/>
                </a:lnTo>
                <a:lnTo>
                  <a:pt x="2343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4912" y="3498737"/>
            <a:ext cx="383540" cy="312420"/>
          </a:xfrm>
          <a:custGeom>
            <a:avLst/>
            <a:gdLst/>
            <a:ahLst/>
            <a:cxnLst/>
            <a:rect l="l" t="t" r="r" b="b"/>
            <a:pathLst>
              <a:path w="383540" h="312420">
                <a:moveTo>
                  <a:pt x="198275" y="0"/>
                </a:moveTo>
                <a:lnTo>
                  <a:pt x="149414" y="6739"/>
                </a:lnTo>
                <a:lnTo>
                  <a:pt x="99002" y="28823"/>
                </a:lnTo>
                <a:lnTo>
                  <a:pt x="58886" y="61495"/>
                </a:lnTo>
                <a:lnTo>
                  <a:pt x="28837" y="100504"/>
                </a:lnTo>
                <a:lnTo>
                  <a:pt x="9234" y="144030"/>
                </a:lnTo>
                <a:lnTo>
                  <a:pt x="455" y="190249"/>
                </a:lnTo>
                <a:lnTo>
                  <a:pt x="0" y="205940"/>
                </a:lnTo>
                <a:lnTo>
                  <a:pt x="803" y="221659"/>
                </a:lnTo>
                <a:lnTo>
                  <a:pt x="10905" y="268320"/>
                </a:lnTo>
                <a:lnTo>
                  <a:pt x="32258" y="307514"/>
                </a:lnTo>
                <a:lnTo>
                  <a:pt x="43093" y="312208"/>
                </a:lnTo>
                <a:lnTo>
                  <a:pt x="54994" y="311916"/>
                </a:lnTo>
                <a:lnTo>
                  <a:pt x="72730" y="272345"/>
                </a:lnTo>
                <a:lnTo>
                  <a:pt x="67107" y="260878"/>
                </a:lnTo>
                <a:lnTo>
                  <a:pt x="62525" y="249118"/>
                </a:lnTo>
                <a:lnTo>
                  <a:pt x="58987" y="237116"/>
                </a:lnTo>
                <a:lnTo>
                  <a:pt x="56499" y="224928"/>
                </a:lnTo>
                <a:lnTo>
                  <a:pt x="55065" y="212606"/>
                </a:lnTo>
                <a:lnTo>
                  <a:pt x="54691" y="200203"/>
                </a:lnTo>
                <a:lnTo>
                  <a:pt x="55380" y="187774"/>
                </a:lnTo>
                <a:lnTo>
                  <a:pt x="64398" y="150011"/>
                </a:lnTo>
                <a:lnTo>
                  <a:pt x="83138" y="115252"/>
                </a:lnTo>
                <a:lnTo>
                  <a:pt x="109423" y="87508"/>
                </a:lnTo>
                <a:lnTo>
                  <a:pt x="142919" y="67205"/>
                </a:lnTo>
                <a:lnTo>
                  <a:pt x="191154" y="55264"/>
                </a:lnTo>
                <a:lnTo>
                  <a:pt x="203577" y="54913"/>
                </a:lnTo>
                <a:lnTo>
                  <a:pt x="340282" y="54913"/>
                </a:lnTo>
                <a:lnTo>
                  <a:pt x="339355" y="53990"/>
                </a:lnTo>
                <a:lnTo>
                  <a:pt x="308635" y="30466"/>
                </a:lnTo>
                <a:lnTo>
                  <a:pt x="273634" y="13156"/>
                </a:lnTo>
                <a:lnTo>
                  <a:pt x="235912" y="2979"/>
                </a:lnTo>
                <a:lnTo>
                  <a:pt x="210764" y="219"/>
                </a:lnTo>
                <a:lnTo>
                  <a:pt x="198275" y="0"/>
                </a:lnTo>
                <a:close/>
              </a:path>
              <a:path w="383540" h="312420">
                <a:moveTo>
                  <a:pt x="340282" y="54913"/>
                </a:moveTo>
                <a:lnTo>
                  <a:pt x="203577" y="54913"/>
                </a:lnTo>
                <a:lnTo>
                  <a:pt x="216034" y="55629"/>
                </a:lnTo>
                <a:lnTo>
                  <a:pt x="228468" y="57415"/>
                </a:lnTo>
                <a:lnTo>
                  <a:pt x="266088" y="70050"/>
                </a:lnTo>
                <a:lnTo>
                  <a:pt x="298519" y="91449"/>
                </a:lnTo>
                <a:lnTo>
                  <a:pt x="323770" y="120179"/>
                </a:lnTo>
                <a:lnTo>
                  <a:pt x="330470" y="131237"/>
                </a:lnTo>
                <a:lnTo>
                  <a:pt x="338599" y="140643"/>
                </a:lnTo>
                <a:lnTo>
                  <a:pt x="349363" y="145511"/>
                </a:lnTo>
                <a:lnTo>
                  <a:pt x="361153" y="145418"/>
                </a:lnTo>
                <a:lnTo>
                  <a:pt x="374754" y="137007"/>
                </a:lnTo>
                <a:lnTo>
                  <a:pt x="380607" y="128520"/>
                </a:lnTo>
                <a:lnTo>
                  <a:pt x="383397" y="120690"/>
                </a:lnTo>
                <a:lnTo>
                  <a:pt x="383004" y="112587"/>
                </a:lnTo>
                <a:lnTo>
                  <a:pt x="357067" y="72798"/>
                </a:lnTo>
                <a:lnTo>
                  <a:pt x="348521" y="63114"/>
                </a:lnTo>
                <a:lnTo>
                  <a:pt x="340282" y="5491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437623" y="2789623"/>
            <a:ext cx="332740" cy="370840"/>
          </a:xfrm>
          <a:custGeom>
            <a:avLst/>
            <a:gdLst/>
            <a:ahLst/>
            <a:cxnLst/>
            <a:rect l="l" t="t" r="r" b="b"/>
            <a:pathLst>
              <a:path w="332739" h="370839">
                <a:moveTo>
                  <a:pt x="97068" y="0"/>
                </a:moveTo>
                <a:lnTo>
                  <a:pt x="62303" y="23150"/>
                </a:lnTo>
                <a:lnTo>
                  <a:pt x="36828" y="52536"/>
                </a:lnTo>
                <a:lnTo>
                  <a:pt x="17609" y="86118"/>
                </a:lnTo>
                <a:lnTo>
                  <a:pt x="5120" y="123117"/>
                </a:lnTo>
                <a:lnTo>
                  <a:pt x="57" y="162090"/>
                </a:lnTo>
                <a:lnTo>
                  <a:pt x="0" y="174918"/>
                </a:lnTo>
                <a:lnTo>
                  <a:pt x="719" y="187598"/>
                </a:lnTo>
                <a:lnTo>
                  <a:pt x="11212" y="236387"/>
                </a:lnTo>
                <a:lnTo>
                  <a:pt x="33503" y="281033"/>
                </a:lnTo>
                <a:lnTo>
                  <a:pt x="68889" y="319585"/>
                </a:lnTo>
                <a:lnTo>
                  <a:pt x="109915" y="347486"/>
                </a:lnTo>
                <a:lnTo>
                  <a:pt x="154712" y="364583"/>
                </a:lnTo>
                <a:lnTo>
                  <a:pt x="201410" y="370721"/>
                </a:lnTo>
                <a:lnTo>
                  <a:pt x="217075" y="370305"/>
                </a:lnTo>
                <a:lnTo>
                  <a:pt x="263398" y="361589"/>
                </a:lnTo>
                <a:lnTo>
                  <a:pt x="307258" y="341554"/>
                </a:lnTo>
                <a:lnTo>
                  <a:pt x="330974" y="316188"/>
                </a:lnTo>
                <a:lnTo>
                  <a:pt x="206246" y="316188"/>
                </a:lnTo>
                <a:lnTo>
                  <a:pt x="193569" y="316001"/>
                </a:lnTo>
                <a:lnTo>
                  <a:pt x="154821" y="308408"/>
                </a:lnTo>
                <a:lnTo>
                  <a:pt x="119973" y="291363"/>
                </a:lnTo>
                <a:lnTo>
                  <a:pt x="91076" y="265929"/>
                </a:lnTo>
                <a:lnTo>
                  <a:pt x="68914" y="229444"/>
                </a:lnTo>
                <a:lnTo>
                  <a:pt x="55571" y="182337"/>
                </a:lnTo>
                <a:lnTo>
                  <a:pt x="54889" y="170728"/>
                </a:lnTo>
                <a:lnTo>
                  <a:pt x="55195" y="159155"/>
                </a:lnTo>
                <a:lnTo>
                  <a:pt x="67483" y="109688"/>
                </a:lnTo>
                <a:lnTo>
                  <a:pt x="87595" y="76757"/>
                </a:lnTo>
                <a:lnTo>
                  <a:pt x="117413" y="47092"/>
                </a:lnTo>
                <a:lnTo>
                  <a:pt x="123979" y="36152"/>
                </a:lnTo>
                <a:lnTo>
                  <a:pt x="125825" y="25748"/>
                </a:lnTo>
                <a:lnTo>
                  <a:pt x="123446" y="16263"/>
                </a:lnTo>
                <a:lnTo>
                  <a:pt x="116816" y="6527"/>
                </a:lnTo>
                <a:lnTo>
                  <a:pt x="110860" y="2895"/>
                </a:lnTo>
                <a:lnTo>
                  <a:pt x="97068" y="0"/>
                </a:lnTo>
                <a:close/>
              </a:path>
              <a:path w="332739" h="370839">
                <a:moveTo>
                  <a:pt x="298959" y="283306"/>
                </a:moveTo>
                <a:lnTo>
                  <a:pt x="289053" y="287486"/>
                </a:lnTo>
                <a:lnTo>
                  <a:pt x="288495" y="287883"/>
                </a:lnTo>
                <a:lnTo>
                  <a:pt x="277734" y="295057"/>
                </a:lnTo>
                <a:lnTo>
                  <a:pt x="231185" y="313319"/>
                </a:lnTo>
                <a:lnTo>
                  <a:pt x="206246" y="316188"/>
                </a:lnTo>
                <a:lnTo>
                  <a:pt x="330974" y="316188"/>
                </a:lnTo>
                <a:lnTo>
                  <a:pt x="332223" y="311779"/>
                </a:lnTo>
                <a:lnTo>
                  <a:pt x="330371" y="300033"/>
                </a:lnTo>
                <a:lnTo>
                  <a:pt x="320495" y="289212"/>
                </a:lnTo>
                <a:lnTo>
                  <a:pt x="309732" y="283759"/>
                </a:lnTo>
                <a:lnTo>
                  <a:pt x="298959" y="28330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259109" y="1852709"/>
            <a:ext cx="305435" cy="787400"/>
          </a:xfrm>
          <a:custGeom>
            <a:avLst/>
            <a:gdLst/>
            <a:ahLst/>
            <a:cxnLst/>
            <a:rect l="l" t="t" r="r" b="b"/>
            <a:pathLst>
              <a:path w="305434" h="787400">
                <a:moveTo>
                  <a:pt x="295970" y="0"/>
                </a:moveTo>
                <a:lnTo>
                  <a:pt x="257201" y="22438"/>
                </a:lnTo>
                <a:lnTo>
                  <a:pt x="232358" y="52345"/>
                </a:lnTo>
                <a:lnTo>
                  <a:pt x="218656" y="88314"/>
                </a:lnTo>
                <a:lnTo>
                  <a:pt x="216329" y="113460"/>
                </a:lnTo>
                <a:lnTo>
                  <a:pt x="217173" y="125974"/>
                </a:lnTo>
                <a:lnTo>
                  <a:pt x="219331" y="138308"/>
                </a:lnTo>
                <a:lnTo>
                  <a:pt x="222788" y="150359"/>
                </a:lnTo>
                <a:lnTo>
                  <a:pt x="227526" y="162021"/>
                </a:lnTo>
                <a:lnTo>
                  <a:pt x="234090" y="175312"/>
                </a:lnTo>
                <a:lnTo>
                  <a:pt x="238908" y="188029"/>
                </a:lnTo>
                <a:lnTo>
                  <a:pt x="242064" y="200254"/>
                </a:lnTo>
                <a:lnTo>
                  <a:pt x="243640" y="212071"/>
                </a:lnTo>
                <a:lnTo>
                  <a:pt x="243717" y="223561"/>
                </a:lnTo>
                <a:lnTo>
                  <a:pt x="242378" y="234807"/>
                </a:lnTo>
                <a:lnTo>
                  <a:pt x="226392" y="273196"/>
                </a:lnTo>
                <a:lnTo>
                  <a:pt x="198291" y="299954"/>
                </a:lnTo>
                <a:lnTo>
                  <a:pt x="173834" y="312075"/>
                </a:lnTo>
                <a:lnTo>
                  <a:pt x="162022" y="318972"/>
                </a:lnTo>
                <a:lnTo>
                  <a:pt x="133239" y="345076"/>
                </a:lnTo>
                <a:lnTo>
                  <a:pt x="113064" y="383501"/>
                </a:lnTo>
                <a:lnTo>
                  <a:pt x="108158" y="419404"/>
                </a:lnTo>
                <a:lnTo>
                  <a:pt x="109012" y="431913"/>
                </a:lnTo>
                <a:lnTo>
                  <a:pt x="111183" y="444252"/>
                </a:lnTo>
                <a:lnTo>
                  <a:pt x="114656" y="456314"/>
                </a:lnTo>
                <a:lnTo>
                  <a:pt x="119413" y="467989"/>
                </a:lnTo>
                <a:lnTo>
                  <a:pt x="125969" y="481251"/>
                </a:lnTo>
                <a:lnTo>
                  <a:pt x="130779" y="493952"/>
                </a:lnTo>
                <a:lnTo>
                  <a:pt x="133926" y="506173"/>
                </a:lnTo>
                <a:lnTo>
                  <a:pt x="135490" y="517994"/>
                </a:lnTo>
                <a:lnTo>
                  <a:pt x="135552" y="529496"/>
                </a:lnTo>
                <a:lnTo>
                  <a:pt x="134195" y="540760"/>
                </a:lnTo>
                <a:lnTo>
                  <a:pt x="118231" y="579054"/>
                </a:lnTo>
                <a:lnTo>
                  <a:pt x="90131" y="605808"/>
                </a:lnTo>
                <a:lnTo>
                  <a:pt x="65670" y="617927"/>
                </a:lnTo>
                <a:lnTo>
                  <a:pt x="53856" y="624823"/>
                </a:lnTo>
                <a:lnTo>
                  <a:pt x="25074" y="650930"/>
                </a:lnTo>
                <a:lnTo>
                  <a:pt x="4898" y="689343"/>
                </a:lnTo>
                <a:lnTo>
                  <a:pt x="0" y="725235"/>
                </a:lnTo>
                <a:lnTo>
                  <a:pt x="852" y="737744"/>
                </a:lnTo>
                <a:lnTo>
                  <a:pt x="16481" y="783742"/>
                </a:lnTo>
                <a:lnTo>
                  <a:pt x="23987" y="786968"/>
                </a:lnTo>
                <a:lnTo>
                  <a:pt x="26755" y="786625"/>
                </a:lnTo>
                <a:lnTo>
                  <a:pt x="33105" y="771258"/>
                </a:lnTo>
                <a:lnTo>
                  <a:pt x="27628" y="759853"/>
                </a:lnTo>
                <a:lnTo>
                  <a:pt x="23700" y="747920"/>
                </a:lnTo>
                <a:lnTo>
                  <a:pt x="21346" y="735617"/>
                </a:lnTo>
                <a:lnTo>
                  <a:pt x="20592" y="723103"/>
                </a:lnTo>
                <a:lnTo>
                  <a:pt x="21462" y="710537"/>
                </a:lnTo>
                <a:lnTo>
                  <a:pt x="38150" y="667698"/>
                </a:lnTo>
                <a:lnTo>
                  <a:pt x="66248" y="640942"/>
                </a:lnTo>
                <a:lnTo>
                  <a:pt x="90706" y="628821"/>
                </a:lnTo>
                <a:lnTo>
                  <a:pt x="102521" y="621926"/>
                </a:lnTo>
                <a:lnTo>
                  <a:pt x="131307" y="595823"/>
                </a:lnTo>
                <a:lnTo>
                  <a:pt x="151482" y="557402"/>
                </a:lnTo>
                <a:lnTo>
                  <a:pt x="156381" y="521496"/>
                </a:lnTo>
                <a:lnTo>
                  <a:pt x="155527" y="508989"/>
                </a:lnTo>
                <a:lnTo>
                  <a:pt x="153355" y="496652"/>
                </a:lnTo>
                <a:lnTo>
                  <a:pt x="149881" y="484594"/>
                </a:lnTo>
                <a:lnTo>
                  <a:pt x="145123" y="472920"/>
                </a:lnTo>
                <a:lnTo>
                  <a:pt x="138567" y="459656"/>
                </a:lnTo>
                <a:lnTo>
                  <a:pt x="133755" y="446951"/>
                </a:lnTo>
                <a:lnTo>
                  <a:pt x="130607" y="434728"/>
                </a:lnTo>
                <a:lnTo>
                  <a:pt x="129041" y="422906"/>
                </a:lnTo>
                <a:lnTo>
                  <a:pt x="128974" y="411405"/>
                </a:lnTo>
                <a:lnTo>
                  <a:pt x="130327" y="400145"/>
                </a:lnTo>
                <a:lnTo>
                  <a:pt x="146300" y="361852"/>
                </a:lnTo>
                <a:lnTo>
                  <a:pt x="174397" y="335094"/>
                </a:lnTo>
                <a:lnTo>
                  <a:pt x="198857" y="322973"/>
                </a:lnTo>
                <a:lnTo>
                  <a:pt x="210672" y="316079"/>
                </a:lnTo>
                <a:lnTo>
                  <a:pt x="239459" y="289978"/>
                </a:lnTo>
                <a:lnTo>
                  <a:pt x="259635" y="251548"/>
                </a:lnTo>
                <a:lnTo>
                  <a:pt x="264528" y="215654"/>
                </a:lnTo>
                <a:lnTo>
                  <a:pt x="263676" y="203144"/>
                </a:lnTo>
                <a:lnTo>
                  <a:pt x="261505" y="190805"/>
                </a:lnTo>
                <a:lnTo>
                  <a:pt x="258034" y="178745"/>
                </a:lnTo>
                <a:lnTo>
                  <a:pt x="253278" y="167071"/>
                </a:lnTo>
                <a:lnTo>
                  <a:pt x="246726" y="153800"/>
                </a:lnTo>
                <a:lnTo>
                  <a:pt x="241918" y="141093"/>
                </a:lnTo>
                <a:lnTo>
                  <a:pt x="238771" y="128870"/>
                </a:lnTo>
                <a:lnTo>
                  <a:pt x="237206" y="117049"/>
                </a:lnTo>
                <a:lnTo>
                  <a:pt x="237140" y="105550"/>
                </a:lnTo>
                <a:lnTo>
                  <a:pt x="238492" y="94291"/>
                </a:lnTo>
                <a:lnTo>
                  <a:pt x="254462" y="55996"/>
                </a:lnTo>
                <a:lnTo>
                  <a:pt x="282567" y="29242"/>
                </a:lnTo>
                <a:lnTo>
                  <a:pt x="301558" y="19951"/>
                </a:lnTo>
                <a:lnTo>
                  <a:pt x="303920" y="17119"/>
                </a:lnTo>
                <a:lnTo>
                  <a:pt x="304999" y="11747"/>
                </a:lnTo>
                <a:lnTo>
                  <a:pt x="304809" y="9715"/>
                </a:lnTo>
                <a:lnTo>
                  <a:pt x="301977" y="2578"/>
                </a:lnTo>
                <a:lnTo>
                  <a:pt x="29597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207321" y="1834643"/>
            <a:ext cx="305435" cy="787400"/>
          </a:xfrm>
          <a:custGeom>
            <a:avLst/>
            <a:gdLst/>
            <a:ahLst/>
            <a:cxnLst/>
            <a:rect l="l" t="t" r="r" b="b"/>
            <a:pathLst>
              <a:path w="305434" h="787400">
                <a:moveTo>
                  <a:pt x="295964" y="0"/>
                </a:moveTo>
                <a:lnTo>
                  <a:pt x="257198" y="22436"/>
                </a:lnTo>
                <a:lnTo>
                  <a:pt x="232356" y="52345"/>
                </a:lnTo>
                <a:lnTo>
                  <a:pt x="218650" y="88314"/>
                </a:lnTo>
                <a:lnTo>
                  <a:pt x="216321" y="113461"/>
                </a:lnTo>
                <a:lnTo>
                  <a:pt x="217162" y="125976"/>
                </a:lnTo>
                <a:lnTo>
                  <a:pt x="219318" y="138311"/>
                </a:lnTo>
                <a:lnTo>
                  <a:pt x="222773" y="150362"/>
                </a:lnTo>
                <a:lnTo>
                  <a:pt x="227509" y="162025"/>
                </a:lnTo>
                <a:lnTo>
                  <a:pt x="234078" y="175318"/>
                </a:lnTo>
                <a:lnTo>
                  <a:pt x="238899" y="188035"/>
                </a:lnTo>
                <a:lnTo>
                  <a:pt x="242057" y="200260"/>
                </a:lnTo>
                <a:lnTo>
                  <a:pt x="243634" y="212074"/>
                </a:lnTo>
                <a:lnTo>
                  <a:pt x="243711" y="223563"/>
                </a:lnTo>
                <a:lnTo>
                  <a:pt x="242372" y="234807"/>
                </a:lnTo>
                <a:lnTo>
                  <a:pt x="226384" y="273208"/>
                </a:lnTo>
                <a:lnTo>
                  <a:pt x="198279" y="299960"/>
                </a:lnTo>
                <a:lnTo>
                  <a:pt x="173819" y="312078"/>
                </a:lnTo>
                <a:lnTo>
                  <a:pt x="162007" y="318974"/>
                </a:lnTo>
                <a:lnTo>
                  <a:pt x="133227" y="345076"/>
                </a:lnTo>
                <a:lnTo>
                  <a:pt x="113059" y="383501"/>
                </a:lnTo>
                <a:lnTo>
                  <a:pt x="108159" y="419403"/>
                </a:lnTo>
                <a:lnTo>
                  <a:pt x="109012" y="431911"/>
                </a:lnTo>
                <a:lnTo>
                  <a:pt x="111183" y="444250"/>
                </a:lnTo>
                <a:lnTo>
                  <a:pt x="114655" y="456311"/>
                </a:lnTo>
                <a:lnTo>
                  <a:pt x="119409" y="467986"/>
                </a:lnTo>
                <a:lnTo>
                  <a:pt x="125964" y="481249"/>
                </a:lnTo>
                <a:lnTo>
                  <a:pt x="130774" y="493951"/>
                </a:lnTo>
                <a:lnTo>
                  <a:pt x="133920" y="506172"/>
                </a:lnTo>
                <a:lnTo>
                  <a:pt x="135484" y="517993"/>
                </a:lnTo>
                <a:lnTo>
                  <a:pt x="135547" y="529495"/>
                </a:lnTo>
                <a:lnTo>
                  <a:pt x="134189" y="540759"/>
                </a:lnTo>
                <a:lnTo>
                  <a:pt x="118222" y="579057"/>
                </a:lnTo>
                <a:lnTo>
                  <a:pt x="90125" y="605819"/>
                </a:lnTo>
                <a:lnTo>
                  <a:pt x="65668" y="617936"/>
                </a:lnTo>
                <a:lnTo>
                  <a:pt x="53856" y="624828"/>
                </a:lnTo>
                <a:lnTo>
                  <a:pt x="25072" y="650934"/>
                </a:lnTo>
                <a:lnTo>
                  <a:pt x="4893" y="689355"/>
                </a:lnTo>
                <a:lnTo>
                  <a:pt x="0" y="725254"/>
                </a:lnTo>
                <a:lnTo>
                  <a:pt x="853" y="737764"/>
                </a:lnTo>
                <a:lnTo>
                  <a:pt x="16462" y="783742"/>
                </a:lnTo>
                <a:lnTo>
                  <a:pt x="23968" y="786968"/>
                </a:lnTo>
                <a:lnTo>
                  <a:pt x="26749" y="786625"/>
                </a:lnTo>
                <a:lnTo>
                  <a:pt x="33099" y="771258"/>
                </a:lnTo>
                <a:lnTo>
                  <a:pt x="27623" y="759851"/>
                </a:lnTo>
                <a:lnTo>
                  <a:pt x="23696" y="747916"/>
                </a:lnTo>
                <a:lnTo>
                  <a:pt x="21343" y="735611"/>
                </a:lnTo>
                <a:lnTo>
                  <a:pt x="20587" y="723096"/>
                </a:lnTo>
                <a:lnTo>
                  <a:pt x="21451" y="710528"/>
                </a:lnTo>
                <a:lnTo>
                  <a:pt x="38144" y="667703"/>
                </a:lnTo>
                <a:lnTo>
                  <a:pt x="66243" y="640943"/>
                </a:lnTo>
                <a:lnTo>
                  <a:pt x="90699" y="628822"/>
                </a:lnTo>
                <a:lnTo>
                  <a:pt x="102514" y="621927"/>
                </a:lnTo>
                <a:lnTo>
                  <a:pt x="131301" y="595828"/>
                </a:lnTo>
                <a:lnTo>
                  <a:pt x="151463" y="557402"/>
                </a:lnTo>
                <a:lnTo>
                  <a:pt x="156367" y="521509"/>
                </a:lnTo>
                <a:lnTo>
                  <a:pt x="155512" y="509000"/>
                </a:lnTo>
                <a:lnTo>
                  <a:pt x="153339" y="496662"/>
                </a:lnTo>
                <a:lnTo>
                  <a:pt x="149865" y="484602"/>
                </a:lnTo>
                <a:lnTo>
                  <a:pt x="145108" y="472928"/>
                </a:lnTo>
                <a:lnTo>
                  <a:pt x="138555" y="459659"/>
                </a:lnTo>
                <a:lnTo>
                  <a:pt x="133746" y="446954"/>
                </a:lnTo>
                <a:lnTo>
                  <a:pt x="130599" y="434732"/>
                </a:lnTo>
                <a:lnTo>
                  <a:pt x="129034" y="422910"/>
                </a:lnTo>
                <a:lnTo>
                  <a:pt x="128969" y="411410"/>
                </a:lnTo>
                <a:lnTo>
                  <a:pt x="130322" y="400150"/>
                </a:lnTo>
                <a:lnTo>
                  <a:pt x="146293" y="361858"/>
                </a:lnTo>
                <a:lnTo>
                  <a:pt x="174385" y="335098"/>
                </a:lnTo>
                <a:lnTo>
                  <a:pt x="198841" y="322976"/>
                </a:lnTo>
                <a:lnTo>
                  <a:pt x="210655" y="316084"/>
                </a:lnTo>
                <a:lnTo>
                  <a:pt x="239446" y="289988"/>
                </a:lnTo>
                <a:lnTo>
                  <a:pt x="259629" y="251561"/>
                </a:lnTo>
                <a:lnTo>
                  <a:pt x="264523" y="215670"/>
                </a:lnTo>
                <a:lnTo>
                  <a:pt x="263671" y="203161"/>
                </a:lnTo>
                <a:lnTo>
                  <a:pt x="261501" y="190822"/>
                </a:lnTo>
                <a:lnTo>
                  <a:pt x="258031" y="178761"/>
                </a:lnTo>
                <a:lnTo>
                  <a:pt x="253277" y="167084"/>
                </a:lnTo>
                <a:lnTo>
                  <a:pt x="246724" y="153815"/>
                </a:lnTo>
                <a:lnTo>
                  <a:pt x="241915" y="141110"/>
                </a:lnTo>
                <a:lnTo>
                  <a:pt x="238768" y="128888"/>
                </a:lnTo>
                <a:lnTo>
                  <a:pt x="237201" y="117067"/>
                </a:lnTo>
                <a:lnTo>
                  <a:pt x="237134" y="105566"/>
                </a:lnTo>
                <a:lnTo>
                  <a:pt x="238484" y="94304"/>
                </a:lnTo>
                <a:lnTo>
                  <a:pt x="254455" y="56002"/>
                </a:lnTo>
                <a:lnTo>
                  <a:pt x="282555" y="29246"/>
                </a:lnTo>
                <a:lnTo>
                  <a:pt x="301552" y="19951"/>
                </a:lnTo>
                <a:lnTo>
                  <a:pt x="303902" y="17132"/>
                </a:lnTo>
                <a:lnTo>
                  <a:pt x="304994" y="11747"/>
                </a:lnTo>
                <a:lnTo>
                  <a:pt x="304803" y="9728"/>
                </a:lnTo>
                <a:lnTo>
                  <a:pt x="301971" y="2590"/>
                </a:lnTo>
                <a:lnTo>
                  <a:pt x="2959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155315" y="1817623"/>
            <a:ext cx="305435" cy="787400"/>
          </a:xfrm>
          <a:custGeom>
            <a:avLst/>
            <a:gdLst/>
            <a:ahLst/>
            <a:cxnLst/>
            <a:rect l="l" t="t" r="r" b="b"/>
            <a:pathLst>
              <a:path w="305434" h="787400">
                <a:moveTo>
                  <a:pt x="295958" y="0"/>
                </a:moveTo>
                <a:lnTo>
                  <a:pt x="257199" y="22440"/>
                </a:lnTo>
                <a:lnTo>
                  <a:pt x="232361" y="52350"/>
                </a:lnTo>
                <a:lnTo>
                  <a:pt x="218657" y="88321"/>
                </a:lnTo>
                <a:lnTo>
                  <a:pt x="216316" y="113466"/>
                </a:lnTo>
                <a:lnTo>
                  <a:pt x="217157" y="125978"/>
                </a:lnTo>
                <a:lnTo>
                  <a:pt x="219314" y="138311"/>
                </a:lnTo>
                <a:lnTo>
                  <a:pt x="222770" y="150360"/>
                </a:lnTo>
                <a:lnTo>
                  <a:pt x="227507" y="162021"/>
                </a:lnTo>
                <a:lnTo>
                  <a:pt x="234078" y="175314"/>
                </a:lnTo>
                <a:lnTo>
                  <a:pt x="238902" y="188031"/>
                </a:lnTo>
                <a:lnTo>
                  <a:pt x="242060" y="200254"/>
                </a:lnTo>
                <a:lnTo>
                  <a:pt x="243636" y="212068"/>
                </a:lnTo>
                <a:lnTo>
                  <a:pt x="243711" y="223555"/>
                </a:lnTo>
                <a:lnTo>
                  <a:pt x="242368" y="234799"/>
                </a:lnTo>
                <a:lnTo>
                  <a:pt x="226386" y="273206"/>
                </a:lnTo>
                <a:lnTo>
                  <a:pt x="198284" y="299956"/>
                </a:lnTo>
                <a:lnTo>
                  <a:pt x="173823" y="312076"/>
                </a:lnTo>
                <a:lnTo>
                  <a:pt x="162011" y="318974"/>
                </a:lnTo>
                <a:lnTo>
                  <a:pt x="133227" y="345081"/>
                </a:lnTo>
                <a:lnTo>
                  <a:pt x="113052" y="383501"/>
                </a:lnTo>
                <a:lnTo>
                  <a:pt x="108155" y="419411"/>
                </a:lnTo>
                <a:lnTo>
                  <a:pt x="109010" y="431920"/>
                </a:lnTo>
                <a:lnTo>
                  <a:pt x="111183" y="444258"/>
                </a:lnTo>
                <a:lnTo>
                  <a:pt x="114657" y="456318"/>
                </a:lnTo>
                <a:lnTo>
                  <a:pt x="119415" y="467992"/>
                </a:lnTo>
                <a:lnTo>
                  <a:pt x="125966" y="481260"/>
                </a:lnTo>
                <a:lnTo>
                  <a:pt x="130773" y="493965"/>
                </a:lnTo>
                <a:lnTo>
                  <a:pt x="133918" y="506188"/>
                </a:lnTo>
                <a:lnTo>
                  <a:pt x="135482" y="518010"/>
                </a:lnTo>
                <a:lnTo>
                  <a:pt x="135547" y="529510"/>
                </a:lnTo>
                <a:lnTo>
                  <a:pt x="134193" y="540771"/>
                </a:lnTo>
                <a:lnTo>
                  <a:pt x="118227" y="579055"/>
                </a:lnTo>
                <a:lnTo>
                  <a:pt x="90126" y="605815"/>
                </a:lnTo>
                <a:lnTo>
                  <a:pt x="65670" y="617933"/>
                </a:lnTo>
                <a:lnTo>
                  <a:pt x="53859" y="624826"/>
                </a:lnTo>
                <a:lnTo>
                  <a:pt x="25075" y="650931"/>
                </a:lnTo>
                <a:lnTo>
                  <a:pt x="4899" y="689355"/>
                </a:lnTo>
                <a:lnTo>
                  <a:pt x="0" y="725250"/>
                </a:lnTo>
                <a:lnTo>
                  <a:pt x="851" y="737760"/>
                </a:lnTo>
                <a:lnTo>
                  <a:pt x="16469" y="783755"/>
                </a:lnTo>
                <a:lnTo>
                  <a:pt x="23974" y="786980"/>
                </a:lnTo>
                <a:lnTo>
                  <a:pt x="26743" y="786637"/>
                </a:lnTo>
                <a:lnTo>
                  <a:pt x="33093" y="771270"/>
                </a:lnTo>
                <a:lnTo>
                  <a:pt x="27622" y="759866"/>
                </a:lnTo>
                <a:lnTo>
                  <a:pt x="23697" y="747933"/>
                </a:lnTo>
                <a:lnTo>
                  <a:pt x="21344" y="735630"/>
                </a:lnTo>
                <a:lnTo>
                  <a:pt x="20588" y="723115"/>
                </a:lnTo>
                <a:lnTo>
                  <a:pt x="21453" y="710545"/>
                </a:lnTo>
                <a:lnTo>
                  <a:pt x="38150" y="667696"/>
                </a:lnTo>
                <a:lnTo>
                  <a:pt x="66250" y="640944"/>
                </a:lnTo>
                <a:lnTo>
                  <a:pt x="90708" y="628825"/>
                </a:lnTo>
                <a:lnTo>
                  <a:pt x="102521" y="621928"/>
                </a:lnTo>
                <a:lnTo>
                  <a:pt x="131308" y="595822"/>
                </a:lnTo>
                <a:lnTo>
                  <a:pt x="151470" y="557402"/>
                </a:lnTo>
                <a:lnTo>
                  <a:pt x="156363" y="521507"/>
                </a:lnTo>
                <a:lnTo>
                  <a:pt x="155510" y="508998"/>
                </a:lnTo>
                <a:lnTo>
                  <a:pt x="153338" y="496661"/>
                </a:lnTo>
                <a:lnTo>
                  <a:pt x="149866" y="484601"/>
                </a:lnTo>
                <a:lnTo>
                  <a:pt x="145108" y="472927"/>
                </a:lnTo>
                <a:lnTo>
                  <a:pt x="138557" y="459659"/>
                </a:lnTo>
                <a:lnTo>
                  <a:pt x="133750" y="446953"/>
                </a:lnTo>
                <a:lnTo>
                  <a:pt x="130604" y="434730"/>
                </a:lnTo>
                <a:lnTo>
                  <a:pt x="129040" y="422909"/>
                </a:lnTo>
                <a:lnTo>
                  <a:pt x="128975" y="411409"/>
                </a:lnTo>
                <a:lnTo>
                  <a:pt x="130329" y="400148"/>
                </a:lnTo>
                <a:lnTo>
                  <a:pt x="146293" y="361856"/>
                </a:lnTo>
                <a:lnTo>
                  <a:pt x="174391" y="335100"/>
                </a:lnTo>
                <a:lnTo>
                  <a:pt x="198852" y="322980"/>
                </a:lnTo>
                <a:lnTo>
                  <a:pt x="210664" y="316086"/>
                </a:lnTo>
                <a:lnTo>
                  <a:pt x="239447" y="289984"/>
                </a:lnTo>
                <a:lnTo>
                  <a:pt x="259623" y="251561"/>
                </a:lnTo>
                <a:lnTo>
                  <a:pt x="264529" y="215666"/>
                </a:lnTo>
                <a:lnTo>
                  <a:pt x="263676" y="203157"/>
                </a:lnTo>
                <a:lnTo>
                  <a:pt x="261506" y="190818"/>
                </a:lnTo>
                <a:lnTo>
                  <a:pt x="258035" y="178758"/>
                </a:lnTo>
                <a:lnTo>
                  <a:pt x="253279" y="167083"/>
                </a:lnTo>
                <a:lnTo>
                  <a:pt x="246718" y="153817"/>
                </a:lnTo>
                <a:lnTo>
                  <a:pt x="241904" y="141114"/>
                </a:lnTo>
                <a:lnTo>
                  <a:pt x="238755" y="128894"/>
                </a:lnTo>
                <a:lnTo>
                  <a:pt x="237190" y="117075"/>
                </a:lnTo>
                <a:lnTo>
                  <a:pt x="237128" y="105576"/>
                </a:lnTo>
                <a:lnTo>
                  <a:pt x="238487" y="94316"/>
                </a:lnTo>
                <a:lnTo>
                  <a:pt x="254460" y="55998"/>
                </a:lnTo>
                <a:lnTo>
                  <a:pt x="282562" y="29245"/>
                </a:lnTo>
                <a:lnTo>
                  <a:pt x="301546" y="19951"/>
                </a:lnTo>
                <a:lnTo>
                  <a:pt x="303908" y="17132"/>
                </a:lnTo>
                <a:lnTo>
                  <a:pt x="305000" y="11747"/>
                </a:lnTo>
                <a:lnTo>
                  <a:pt x="304810" y="9728"/>
                </a:lnTo>
                <a:lnTo>
                  <a:pt x="301952" y="2590"/>
                </a:lnTo>
                <a:lnTo>
                  <a:pt x="29595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384111" y="3913125"/>
            <a:ext cx="224944" cy="83850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476196" y="2797193"/>
            <a:ext cx="782320" cy="782320"/>
          </a:xfrm>
          <a:custGeom>
            <a:avLst/>
            <a:gdLst/>
            <a:ahLst/>
            <a:cxnLst/>
            <a:rect l="l" t="t" r="r" b="b"/>
            <a:pathLst>
              <a:path w="782319" h="782320">
                <a:moveTo>
                  <a:pt x="231033" y="602449"/>
                </a:moveTo>
                <a:lnTo>
                  <a:pt x="199301" y="602449"/>
                </a:lnTo>
                <a:lnTo>
                  <a:pt x="331165" y="781964"/>
                </a:lnTo>
                <a:lnTo>
                  <a:pt x="379832" y="746213"/>
                </a:lnTo>
                <a:lnTo>
                  <a:pt x="336638" y="746213"/>
                </a:lnTo>
                <a:lnTo>
                  <a:pt x="231033" y="602449"/>
                </a:lnTo>
                <a:close/>
              </a:path>
              <a:path w="782319" h="782320">
                <a:moveTo>
                  <a:pt x="477073" y="35750"/>
                </a:moveTo>
                <a:lnTo>
                  <a:pt x="445350" y="35750"/>
                </a:lnTo>
                <a:lnTo>
                  <a:pt x="746226" y="445338"/>
                </a:lnTo>
                <a:lnTo>
                  <a:pt x="336638" y="746213"/>
                </a:lnTo>
                <a:lnTo>
                  <a:pt x="379832" y="746213"/>
                </a:lnTo>
                <a:lnTo>
                  <a:pt x="781964" y="450811"/>
                </a:lnTo>
                <a:lnTo>
                  <a:pt x="477073" y="35750"/>
                </a:lnTo>
                <a:close/>
              </a:path>
              <a:path w="782319" h="782320">
                <a:moveTo>
                  <a:pt x="450811" y="0"/>
                </a:moveTo>
                <a:lnTo>
                  <a:pt x="0" y="331165"/>
                </a:lnTo>
                <a:lnTo>
                  <a:pt x="146392" y="530428"/>
                </a:lnTo>
                <a:lnTo>
                  <a:pt x="74409" y="539280"/>
                </a:lnTo>
                <a:lnTo>
                  <a:pt x="165912" y="677176"/>
                </a:lnTo>
                <a:lnTo>
                  <a:pt x="199301" y="602449"/>
                </a:lnTo>
                <a:lnTo>
                  <a:pt x="231033" y="602449"/>
                </a:lnTo>
                <a:lnTo>
                  <a:pt x="211302" y="575589"/>
                </a:lnTo>
                <a:lnTo>
                  <a:pt x="233065" y="526846"/>
                </a:lnTo>
                <a:lnTo>
                  <a:pt x="175488" y="526846"/>
                </a:lnTo>
                <a:lnTo>
                  <a:pt x="35763" y="336638"/>
                </a:lnTo>
                <a:lnTo>
                  <a:pt x="445350" y="35750"/>
                </a:lnTo>
                <a:lnTo>
                  <a:pt x="477073" y="35750"/>
                </a:lnTo>
                <a:lnTo>
                  <a:pt x="450811" y="0"/>
                </a:lnTo>
                <a:close/>
              </a:path>
              <a:path w="782319" h="782320">
                <a:moveTo>
                  <a:pt x="236410" y="519353"/>
                </a:moveTo>
                <a:lnTo>
                  <a:pt x="175488" y="526846"/>
                </a:lnTo>
                <a:lnTo>
                  <a:pt x="233065" y="526846"/>
                </a:lnTo>
                <a:lnTo>
                  <a:pt x="236410" y="51935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429" y="4121928"/>
            <a:ext cx="119380" cy="170815"/>
          </a:xfrm>
          <a:custGeom>
            <a:avLst/>
            <a:gdLst/>
            <a:ahLst/>
            <a:cxnLst/>
            <a:rect l="l" t="t" r="r" b="b"/>
            <a:pathLst>
              <a:path w="119380" h="170814">
                <a:moveTo>
                  <a:pt x="97701" y="0"/>
                </a:moveTo>
                <a:lnTo>
                  <a:pt x="749" y="13411"/>
                </a:lnTo>
                <a:lnTo>
                  <a:pt x="0" y="170395"/>
                </a:lnTo>
                <a:lnTo>
                  <a:pt x="119024" y="153911"/>
                </a:lnTo>
                <a:lnTo>
                  <a:pt x="9770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13960" y="1766997"/>
            <a:ext cx="305435" cy="306070"/>
          </a:xfrm>
          <a:custGeom>
            <a:avLst/>
            <a:gdLst/>
            <a:ahLst/>
            <a:cxnLst/>
            <a:rect l="l" t="t" r="r" b="b"/>
            <a:pathLst>
              <a:path w="305434" h="306069">
                <a:moveTo>
                  <a:pt x="185094" y="178155"/>
                </a:moveTo>
                <a:lnTo>
                  <a:pt x="143168" y="178155"/>
                </a:lnTo>
                <a:lnTo>
                  <a:pt x="198718" y="294474"/>
                </a:lnTo>
                <a:lnTo>
                  <a:pt x="200877" y="299034"/>
                </a:lnTo>
                <a:lnTo>
                  <a:pt x="204712" y="302475"/>
                </a:lnTo>
                <a:lnTo>
                  <a:pt x="214237" y="305841"/>
                </a:lnTo>
                <a:lnTo>
                  <a:pt x="219368" y="305574"/>
                </a:lnTo>
                <a:lnTo>
                  <a:pt x="228500" y="301218"/>
                </a:lnTo>
                <a:lnTo>
                  <a:pt x="231941" y="297395"/>
                </a:lnTo>
                <a:lnTo>
                  <a:pt x="235307" y="287858"/>
                </a:lnTo>
                <a:lnTo>
                  <a:pt x="235040" y="282727"/>
                </a:lnTo>
                <a:lnTo>
                  <a:pt x="185094" y="178155"/>
                </a:lnTo>
                <a:close/>
              </a:path>
              <a:path w="305434" h="306069">
                <a:moveTo>
                  <a:pt x="89930" y="0"/>
                </a:moveTo>
                <a:lnTo>
                  <a:pt x="84799" y="279"/>
                </a:lnTo>
                <a:lnTo>
                  <a:pt x="80227" y="2451"/>
                </a:lnTo>
                <a:lnTo>
                  <a:pt x="71585" y="10833"/>
                </a:lnTo>
                <a:lnTo>
                  <a:pt x="69697" y="22490"/>
                </a:lnTo>
                <a:lnTo>
                  <a:pt x="126849" y="144005"/>
                </a:lnTo>
                <a:lnTo>
                  <a:pt x="10529" y="199555"/>
                </a:lnTo>
                <a:lnTo>
                  <a:pt x="1888" y="207937"/>
                </a:lnTo>
                <a:lnTo>
                  <a:pt x="0" y="219594"/>
                </a:lnTo>
                <a:lnTo>
                  <a:pt x="1614" y="224777"/>
                </a:lnTo>
                <a:lnTo>
                  <a:pt x="3798" y="229336"/>
                </a:lnTo>
                <a:lnTo>
                  <a:pt x="7621" y="232778"/>
                </a:lnTo>
                <a:lnTo>
                  <a:pt x="17146" y="236156"/>
                </a:lnTo>
                <a:lnTo>
                  <a:pt x="22290" y="235877"/>
                </a:lnTo>
                <a:lnTo>
                  <a:pt x="143168" y="178155"/>
                </a:lnTo>
                <a:lnTo>
                  <a:pt x="185094" y="178155"/>
                </a:lnTo>
                <a:lnTo>
                  <a:pt x="177306" y="161848"/>
                </a:lnTo>
                <a:lnTo>
                  <a:pt x="248830" y="127698"/>
                </a:lnTo>
                <a:lnTo>
                  <a:pt x="161012" y="127698"/>
                </a:lnTo>
                <a:lnTo>
                  <a:pt x="103290" y="6819"/>
                </a:lnTo>
                <a:lnTo>
                  <a:pt x="99455" y="3378"/>
                </a:lnTo>
                <a:lnTo>
                  <a:pt x="89930" y="0"/>
                </a:lnTo>
                <a:close/>
              </a:path>
              <a:path w="305434" h="306069">
                <a:moveTo>
                  <a:pt x="287021" y="69710"/>
                </a:moveTo>
                <a:lnTo>
                  <a:pt x="281878" y="69977"/>
                </a:lnTo>
                <a:lnTo>
                  <a:pt x="161012" y="127698"/>
                </a:lnTo>
                <a:lnTo>
                  <a:pt x="248830" y="127698"/>
                </a:lnTo>
                <a:lnTo>
                  <a:pt x="298197" y="104127"/>
                </a:lnTo>
                <a:lnTo>
                  <a:pt x="301639" y="100304"/>
                </a:lnTo>
                <a:lnTo>
                  <a:pt x="305004" y="90766"/>
                </a:lnTo>
                <a:lnTo>
                  <a:pt x="304725" y="85636"/>
                </a:lnTo>
                <a:lnTo>
                  <a:pt x="300369" y="76517"/>
                </a:lnTo>
                <a:lnTo>
                  <a:pt x="296559" y="73075"/>
                </a:lnTo>
                <a:lnTo>
                  <a:pt x="287021" y="6971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850627" y="4299868"/>
            <a:ext cx="715645" cy="643890"/>
          </a:xfrm>
          <a:custGeom>
            <a:avLst/>
            <a:gdLst/>
            <a:ahLst/>
            <a:cxnLst/>
            <a:rect l="l" t="t" r="r" b="b"/>
            <a:pathLst>
              <a:path w="715644" h="643889">
                <a:moveTo>
                  <a:pt x="44972" y="0"/>
                </a:moveTo>
                <a:lnTo>
                  <a:pt x="8968" y="18902"/>
                </a:lnTo>
                <a:lnTo>
                  <a:pt x="0" y="49756"/>
                </a:lnTo>
                <a:lnTo>
                  <a:pt x="2669" y="61934"/>
                </a:lnTo>
                <a:lnTo>
                  <a:pt x="351029" y="622312"/>
                </a:lnTo>
                <a:lnTo>
                  <a:pt x="359643" y="632477"/>
                </a:lnTo>
                <a:lnTo>
                  <a:pt x="370597" y="639596"/>
                </a:lnTo>
                <a:lnTo>
                  <a:pt x="383223" y="643291"/>
                </a:lnTo>
                <a:lnTo>
                  <a:pt x="398667" y="642048"/>
                </a:lnTo>
                <a:lnTo>
                  <a:pt x="411267" y="637840"/>
                </a:lnTo>
                <a:lnTo>
                  <a:pt x="421195" y="630966"/>
                </a:lnTo>
                <a:lnTo>
                  <a:pt x="429246" y="618159"/>
                </a:lnTo>
                <a:lnTo>
                  <a:pt x="382716" y="618147"/>
                </a:lnTo>
                <a:lnTo>
                  <a:pt x="376391" y="614654"/>
                </a:lnTo>
                <a:lnTo>
                  <a:pt x="24385" y="50228"/>
                </a:lnTo>
                <a:lnTo>
                  <a:pt x="24474" y="41592"/>
                </a:lnTo>
                <a:lnTo>
                  <a:pt x="31129" y="31648"/>
                </a:lnTo>
                <a:lnTo>
                  <a:pt x="34431" y="29032"/>
                </a:lnTo>
                <a:lnTo>
                  <a:pt x="41632" y="26314"/>
                </a:lnTo>
                <a:lnTo>
                  <a:pt x="45201" y="25971"/>
                </a:lnTo>
                <a:lnTo>
                  <a:pt x="199042" y="25971"/>
                </a:lnTo>
                <a:lnTo>
                  <a:pt x="44972" y="0"/>
                </a:lnTo>
                <a:close/>
              </a:path>
              <a:path w="715644" h="643889">
                <a:moveTo>
                  <a:pt x="199042" y="25971"/>
                </a:moveTo>
                <a:lnTo>
                  <a:pt x="45201" y="25971"/>
                </a:lnTo>
                <a:lnTo>
                  <a:pt x="679451" y="131762"/>
                </a:lnTo>
                <a:lnTo>
                  <a:pt x="685014" y="136055"/>
                </a:lnTo>
                <a:lnTo>
                  <a:pt x="689497" y="145973"/>
                </a:lnTo>
                <a:lnTo>
                  <a:pt x="689967" y="150164"/>
                </a:lnTo>
                <a:lnTo>
                  <a:pt x="688646" y="156641"/>
                </a:lnTo>
                <a:lnTo>
                  <a:pt x="687770" y="158864"/>
                </a:lnTo>
                <a:lnTo>
                  <a:pt x="402896" y="614667"/>
                </a:lnTo>
                <a:lnTo>
                  <a:pt x="396572" y="618159"/>
                </a:lnTo>
                <a:lnTo>
                  <a:pt x="429254" y="618147"/>
                </a:lnTo>
                <a:lnTo>
                  <a:pt x="708179" y="174459"/>
                </a:lnTo>
                <a:lnTo>
                  <a:pt x="713252" y="163046"/>
                </a:lnTo>
                <a:lnTo>
                  <a:pt x="715049" y="150789"/>
                </a:lnTo>
                <a:lnTo>
                  <a:pt x="713515" y="138485"/>
                </a:lnTo>
                <a:lnTo>
                  <a:pt x="706010" y="124542"/>
                </a:lnTo>
                <a:lnTo>
                  <a:pt x="697069" y="114605"/>
                </a:lnTo>
                <a:lnTo>
                  <a:pt x="686871" y="108290"/>
                </a:lnTo>
                <a:lnTo>
                  <a:pt x="199042" y="2597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293300" y="5506397"/>
            <a:ext cx="1714048" cy="39228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 txBox="1"/>
          <p:nvPr/>
        </p:nvSpPr>
        <p:spPr>
          <a:xfrm>
            <a:off x="4984564" y="3063717"/>
            <a:ext cx="154305" cy="2565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4984564" y="4587716"/>
            <a:ext cx="154305" cy="2565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>
                <a:solidFill>
                  <a:srgbClr val="FFFFFF"/>
                </a:solidFill>
                <a:latin typeface="Arial"/>
                <a:cs typeface="Arial"/>
              </a:rPr>
              <a:t>2</a:t>
            </a:r>
            <a:endParaRPr sz="1800">
              <a:latin typeface="Arial"/>
              <a:cs typeface="Arial"/>
            </a:endParaRPr>
          </a:p>
        </p:txBody>
      </p:sp>
      <p:sp>
        <p:nvSpPr>
          <p:cNvPr id="29" name="Заголовок 28">
            <a:extLst>
              <a:ext uri="{FF2B5EF4-FFF2-40B4-BE49-F238E27FC236}">
                <a16:creationId xmlns:a16="http://schemas.microsoft.com/office/drawing/2014/main" id="{0870551F-140B-40D8-8F21-D31A0BDA78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49220" y="161494"/>
            <a:ext cx="9002712" cy="738664"/>
          </a:xfrm>
        </p:spPr>
        <p:txBody>
          <a:bodyPr/>
          <a:lstStyle/>
          <a:p>
            <a:r>
              <a:rPr lang="ru-RU" sz="2400" dirty="0"/>
              <a:t>«Доля детей в возрасте от 5 до 18 лет,</a:t>
            </a:r>
            <a:br>
              <a:rPr lang="ru-RU" sz="2400" dirty="0"/>
            </a:br>
            <a:r>
              <a:rPr lang="ru-RU" sz="2400" dirty="0"/>
              <a:t>охваченных дополнительным образованием»</a:t>
            </a:r>
          </a:p>
        </p:txBody>
      </p:sp>
      <p:sp>
        <p:nvSpPr>
          <p:cNvPr id="28" name="Объект 27">
            <a:extLst>
              <a:ext uri="{FF2B5EF4-FFF2-40B4-BE49-F238E27FC236}">
                <a16:creationId xmlns:a16="http://schemas.microsoft.com/office/drawing/2014/main" id="{95EDD268-B4F4-4105-B556-3EB8A2DE5C7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endParaRPr lang="ru-RU" sz="2200" b="1" dirty="0">
              <a:solidFill>
                <a:srgbClr val="66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endParaRPr lang="ru-RU" sz="2400" b="1" dirty="0">
              <a:solidFill>
                <a:srgbClr val="66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1" name="Объект 30">
            <a:extLst>
              <a:ext uri="{FF2B5EF4-FFF2-40B4-BE49-F238E27FC236}">
                <a16:creationId xmlns:a16="http://schemas.microsoft.com/office/drawing/2014/main" id="{D45DC684-C1AF-4740-9464-0B8EF80474AC}"/>
              </a:ext>
            </a:extLst>
          </p:cNvPr>
          <p:cNvGraphicFramePr>
            <a:graphicFrameLocks noGrp="1"/>
          </p:cNvGraphicFramePr>
          <p:nvPr>
            <p:ph sz="half" idx="3"/>
            <p:extLst>
              <p:ext uri="{D42A27DB-BD31-4B8C-83A1-F6EECF244321}">
                <p14:modId xmlns:p14="http://schemas.microsoft.com/office/powerpoint/2010/main" val="4206055736"/>
              </p:ext>
            </p:extLst>
          </p:nvPr>
        </p:nvGraphicFramePr>
        <p:xfrm>
          <a:off x="2643412" y="959180"/>
          <a:ext cx="8223769" cy="51784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3788">
                  <a:extLst>
                    <a:ext uri="{9D8B030D-6E8A-4147-A177-3AD203B41FA5}">
                      <a16:colId xmlns:a16="http://schemas.microsoft.com/office/drawing/2014/main" val="3071164198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1600453075"/>
                    </a:ext>
                  </a:extLst>
                </a:gridCol>
                <a:gridCol w="984641">
                  <a:extLst>
                    <a:ext uri="{9D8B030D-6E8A-4147-A177-3AD203B41FA5}">
                      <a16:colId xmlns:a16="http://schemas.microsoft.com/office/drawing/2014/main" val="4105033882"/>
                    </a:ext>
                  </a:extLst>
                </a:gridCol>
                <a:gridCol w="1031842">
                  <a:extLst>
                    <a:ext uri="{9D8B030D-6E8A-4147-A177-3AD203B41FA5}">
                      <a16:colId xmlns:a16="http://schemas.microsoft.com/office/drawing/2014/main" val="3410404734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839071780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4231156544"/>
                    </a:ext>
                  </a:extLst>
                </a:gridCol>
                <a:gridCol w="1154498">
                  <a:extLst>
                    <a:ext uri="{9D8B030D-6E8A-4147-A177-3AD203B41FA5}">
                      <a16:colId xmlns:a16="http://schemas.microsoft.com/office/drawing/2014/main" val="3086377502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Муниципальный район/городской округ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74A7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Плановое значение</a:t>
                      </a:r>
                    </a:p>
                    <a:p>
                      <a:pPr algn="ctr"/>
                      <a:r>
                        <a:rPr lang="ru-RU" sz="11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 август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74A7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74A7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Фактическое значение</a:t>
                      </a:r>
                    </a:p>
                    <a:p>
                      <a:pPr algn="ctr"/>
                      <a:r>
                        <a:rPr lang="ru-RU" sz="11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 17.08.2022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74A7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1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74A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Количество выданных сертификатов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74A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Из них активировано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74A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073887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ru-RU" sz="11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74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человек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74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74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человек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74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74A7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11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74A7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11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74A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34738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err="1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Панинский</a:t>
                      </a: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район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2172</a:t>
                      </a:r>
                      <a:endParaRPr lang="ru-RU" sz="130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69,84</a:t>
                      </a:r>
                      <a:endParaRPr lang="ru-RU" sz="130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1973</a:t>
                      </a:r>
                      <a:endParaRPr lang="ru-RU" sz="130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63,44</a:t>
                      </a:r>
                      <a:endParaRPr lang="ru-RU" sz="130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1980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1940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26026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Петропавловский район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1441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69,84</a:t>
                      </a:r>
                      <a:endParaRPr lang="ru-RU" sz="130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1255</a:t>
                      </a:r>
                      <a:endParaRPr lang="ru-RU" sz="130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60,83</a:t>
                      </a:r>
                      <a:endParaRPr lang="ru-RU" sz="130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1435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1435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42435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err="1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Поворинский</a:t>
                      </a: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район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3111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69,84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2718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61,02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3382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3350</a:t>
                      </a:r>
                      <a:endParaRPr lang="ru-RU" sz="130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07786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Подгоренский район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highlight>
                          <a:srgbClr val="00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2129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69,84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2214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highlight>
                          <a:srgbClr val="00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72,64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highlight>
                          <a:srgbClr val="00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2269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2259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75663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err="1">
                          <a:solidFill>
                            <a:srgbClr val="660066"/>
                          </a:solidFill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Рамонский</a:t>
                      </a: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район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highlight>
                          <a:srgbClr val="00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3612</a:t>
                      </a:r>
                      <a:endParaRPr lang="ru-RU" sz="130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69,84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3892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highlight>
                          <a:srgbClr val="00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75,25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highlight>
                          <a:srgbClr val="00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4911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4698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67789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err="1">
                          <a:solidFill>
                            <a:srgbClr val="660066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Репьевский</a:t>
                      </a: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район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1369</a:t>
                      </a:r>
                      <a:endParaRPr lang="ru-RU" sz="130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69,84</a:t>
                      </a:r>
                      <a:endParaRPr lang="ru-RU" sz="130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660066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1116</a:t>
                      </a:r>
                      <a:endParaRPr lang="ru-RU" sz="1300">
                        <a:solidFill>
                          <a:srgbClr val="660066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56,94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1284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1284</a:t>
                      </a:r>
                      <a:endParaRPr lang="ru-RU" sz="130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83495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Россошанский район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highlight>
                          <a:srgbClr val="00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9146</a:t>
                      </a:r>
                      <a:endParaRPr lang="ru-RU" sz="130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69,84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9850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highlight>
                          <a:srgbClr val="00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75,21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highlight>
                          <a:srgbClr val="00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7743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7739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90079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Семилукский район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6047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69,84</a:t>
                      </a:r>
                      <a:endParaRPr lang="ru-RU" sz="130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5352</a:t>
                      </a:r>
                      <a:endParaRPr lang="ru-RU" sz="130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61,82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7464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7389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01511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err="1">
                          <a:solidFill>
                            <a:srgbClr val="660066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Таловский</a:t>
                      </a: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район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3398</a:t>
                      </a:r>
                      <a:endParaRPr lang="ru-RU" sz="130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69,84</a:t>
                      </a:r>
                      <a:endParaRPr lang="ru-RU" sz="130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660066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2636</a:t>
                      </a:r>
                      <a:endParaRPr lang="ru-RU" sz="1300">
                        <a:solidFill>
                          <a:srgbClr val="660066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54,17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2941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2861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30529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Терновский район</a:t>
                      </a:r>
                      <a:endParaRPr lang="ru-RU" sz="130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1513</a:t>
                      </a:r>
                      <a:endParaRPr lang="ru-RU" sz="130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69,84</a:t>
                      </a:r>
                      <a:endParaRPr lang="ru-RU" sz="130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1499</a:t>
                      </a:r>
                      <a:endParaRPr lang="ru-RU" sz="130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69,21</a:t>
                      </a:r>
                      <a:endParaRPr lang="ru-RU" sz="130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1766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1766</a:t>
                      </a:r>
                      <a:endParaRPr lang="ru-RU" sz="130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21236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Хохольский район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highlight>
                          <a:srgbClr val="00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2637</a:t>
                      </a:r>
                      <a:endParaRPr lang="ru-RU" sz="130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69,84</a:t>
                      </a:r>
                      <a:endParaRPr lang="ru-RU" sz="130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660066"/>
                          </a:solidFill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2873</a:t>
                      </a:r>
                      <a:endParaRPr lang="ru-RU" sz="1300">
                        <a:solidFill>
                          <a:srgbClr val="660066"/>
                        </a:solidFill>
                        <a:effectLst/>
                        <a:highlight>
                          <a:srgbClr val="00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76,09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highlight>
                          <a:srgbClr val="00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3221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3218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85024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Эртильский район</a:t>
                      </a:r>
                      <a:endParaRPr lang="ru-RU" sz="130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2192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69,84</a:t>
                      </a:r>
                      <a:endParaRPr lang="ru-RU" sz="130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2013</a:t>
                      </a:r>
                      <a:endParaRPr lang="ru-RU" sz="130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64,13</a:t>
                      </a:r>
                      <a:endParaRPr lang="ru-RU" sz="130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2240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2193</a:t>
                      </a:r>
                      <a:endParaRPr lang="ru-RU" sz="1300" dirty="0">
                        <a:solidFill>
                          <a:srgbClr val="66006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38777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70405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1262510" y="3634070"/>
            <a:ext cx="209550" cy="364490"/>
          </a:xfrm>
          <a:custGeom>
            <a:avLst/>
            <a:gdLst/>
            <a:ahLst/>
            <a:cxnLst/>
            <a:rect l="l" t="t" r="r" b="b"/>
            <a:pathLst>
              <a:path w="209550" h="364489">
                <a:moveTo>
                  <a:pt x="56337" y="0"/>
                </a:moveTo>
                <a:lnTo>
                  <a:pt x="0" y="25450"/>
                </a:lnTo>
                <a:lnTo>
                  <a:pt x="152933" y="364083"/>
                </a:lnTo>
                <a:lnTo>
                  <a:pt x="204688" y="340702"/>
                </a:lnTo>
                <a:lnTo>
                  <a:pt x="161759" y="340702"/>
                </a:lnTo>
                <a:lnTo>
                  <a:pt x="23367" y="34277"/>
                </a:lnTo>
                <a:lnTo>
                  <a:pt x="47523" y="23368"/>
                </a:lnTo>
                <a:lnTo>
                  <a:pt x="66890" y="23368"/>
                </a:lnTo>
                <a:lnTo>
                  <a:pt x="56337" y="0"/>
                </a:lnTo>
                <a:close/>
              </a:path>
              <a:path w="209550" h="364489">
                <a:moveTo>
                  <a:pt x="66890" y="23368"/>
                </a:moveTo>
                <a:lnTo>
                  <a:pt x="47523" y="23368"/>
                </a:lnTo>
                <a:lnTo>
                  <a:pt x="185902" y="329806"/>
                </a:lnTo>
                <a:lnTo>
                  <a:pt x="161759" y="340702"/>
                </a:lnTo>
                <a:lnTo>
                  <a:pt x="204688" y="340702"/>
                </a:lnTo>
                <a:lnTo>
                  <a:pt x="209270" y="338632"/>
                </a:lnTo>
                <a:lnTo>
                  <a:pt x="66890" y="2336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06035" y="2315128"/>
            <a:ext cx="307340" cy="186055"/>
          </a:xfrm>
          <a:custGeom>
            <a:avLst/>
            <a:gdLst/>
            <a:ahLst/>
            <a:cxnLst/>
            <a:rect l="l" t="t" r="r" b="b"/>
            <a:pathLst>
              <a:path w="307340" h="186055">
                <a:moveTo>
                  <a:pt x="306755" y="0"/>
                </a:moveTo>
                <a:lnTo>
                  <a:pt x="0" y="63512"/>
                </a:lnTo>
                <a:lnTo>
                  <a:pt x="148272" y="186004"/>
                </a:lnTo>
                <a:lnTo>
                  <a:pt x="30675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097159" y="3715474"/>
            <a:ext cx="89535" cy="89535"/>
          </a:xfrm>
          <a:custGeom>
            <a:avLst/>
            <a:gdLst/>
            <a:ahLst/>
            <a:cxnLst/>
            <a:rect l="l" t="t" r="r" b="b"/>
            <a:pathLst>
              <a:path w="89534" h="89535">
                <a:moveTo>
                  <a:pt x="40179" y="0"/>
                </a:moveTo>
                <a:lnTo>
                  <a:pt x="7095" y="20126"/>
                </a:lnTo>
                <a:lnTo>
                  <a:pt x="0" y="40235"/>
                </a:lnTo>
                <a:lnTo>
                  <a:pt x="55" y="52209"/>
                </a:lnTo>
                <a:lnTo>
                  <a:pt x="28786" y="86467"/>
                </a:lnTo>
                <a:lnTo>
                  <a:pt x="49100" y="89158"/>
                </a:lnTo>
                <a:lnTo>
                  <a:pt x="58846" y="87062"/>
                </a:lnTo>
                <a:lnTo>
                  <a:pt x="86816" y="59680"/>
                </a:lnTo>
                <a:lnTo>
                  <a:pt x="89284" y="48932"/>
                </a:lnTo>
                <a:lnTo>
                  <a:pt x="89233" y="36961"/>
                </a:lnTo>
                <a:lnTo>
                  <a:pt x="60497" y="2688"/>
                </a:lnTo>
                <a:lnTo>
                  <a:pt x="4017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947" y="2856193"/>
            <a:ext cx="27305" cy="56515"/>
          </a:xfrm>
          <a:custGeom>
            <a:avLst/>
            <a:gdLst/>
            <a:ahLst/>
            <a:cxnLst/>
            <a:rect l="l" t="t" r="r" b="b"/>
            <a:pathLst>
              <a:path w="27305" h="56514">
                <a:moveTo>
                  <a:pt x="279" y="0"/>
                </a:moveTo>
                <a:lnTo>
                  <a:pt x="0" y="55918"/>
                </a:lnTo>
                <a:lnTo>
                  <a:pt x="2298" y="55892"/>
                </a:lnTo>
                <a:lnTo>
                  <a:pt x="3467" y="55702"/>
                </a:lnTo>
                <a:lnTo>
                  <a:pt x="15537" y="50578"/>
                </a:lnTo>
                <a:lnTo>
                  <a:pt x="23759" y="40918"/>
                </a:lnTo>
                <a:lnTo>
                  <a:pt x="26896" y="28454"/>
                </a:lnTo>
                <a:lnTo>
                  <a:pt x="25654" y="18275"/>
                </a:lnTo>
                <a:lnTo>
                  <a:pt x="27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1917" y="3224581"/>
            <a:ext cx="55880" cy="55880"/>
          </a:xfrm>
          <a:custGeom>
            <a:avLst/>
            <a:gdLst/>
            <a:ahLst/>
            <a:cxnLst/>
            <a:rect l="l" t="t" r="r" b="b"/>
            <a:pathLst>
              <a:path w="55880" h="55879">
                <a:moveTo>
                  <a:pt x="31114" y="0"/>
                </a:moveTo>
                <a:lnTo>
                  <a:pt x="15413" y="4306"/>
                </a:lnTo>
                <a:lnTo>
                  <a:pt x="5053" y="12244"/>
                </a:lnTo>
                <a:lnTo>
                  <a:pt x="0" y="22653"/>
                </a:lnTo>
                <a:lnTo>
                  <a:pt x="3998" y="39008"/>
                </a:lnTo>
                <a:lnTo>
                  <a:pt x="11600" y="49780"/>
                </a:lnTo>
                <a:lnTo>
                  <a:pt x="21680" y="55155"/>
                </a:lnTo>
                <a:lnTo>
                  <a:pt x="32147" y="55499"/>
                </a:lnTo>
                <a:lnTo>
                  <a:pt x="44218" y="50377"/>
                </a:lnTo>
                <a:lnTo>
                  <a:pt x="52440" y="40721"/>
                </a:lnTo>
                <a:lnTo>
                  <a:pt x="55577" y="28254"/>
                </a:lnTo>
                <a:lnTo>
                  <a:pt x="50822" y="13905"/>
                </a:lnTo>
                <a:lnTo>
                  <a:pt x="42236" y="4373"/>
                </a:lnTo>
                <a:lnTo>
                  <a:pt x="3111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47817" y="3206277"/>
            <a:ext cx="33655" cy="53975"/>
          </a:xfrm>
          <a:custGeom>
            <a:avLst/>
            <a:gdLst/>
            <a:ahLst/>
            <a:cxnLst/>
            <a:rect l="l" t="t" r="r" b="b"/>
            <a:pathLst>
              <a:path w="33655" h="53975">
                <a:moveTo>
                  <a:pt x="27096" y="0"/>
                </a:moveTo>
                <a:lnTo>
                  <a:pt x="23426" y="609"/>
                </a:lnTo>
                <a:lnTo>
                  <a:pt x="11354" y="5734"/>
                </a:lnTo>
                <a:lnTo>
                  <a:pt x="3134" y="15396"/>
                </a:lnTo>
                <a:lnTo>
                  <a:pt x="0" y="27869"/>
                </a:lnTo>
                <a:lnTo>
                  <a:pt x="388" y="32931"/>
                </a:lnTo>
                <a:lnTo>
                  <a:pt x="5792" y="45380"/>
                </a:lnTo>
                <a:lnTo>
                  <a:pt x="16018" y="53642"/>
                </a:lnTo>
                <a:lnTo>
                  <a:pt x="22661" y="42495"/>
                </a:lnTo>
                <a:lnTo>
                  <a:pt x="27503" y="30719"/>
                </a:lnTo>
                <a:lnTo>
                  <a:pt x="30934" y="18462"/>
                </a:lnTo>
                <a:lnTo>
                  <a:pt x="33345" y="5870"/>
                </a:lnTo>
                <a:lnTo>
                  <a:pt x="30691" y="139"/>
                </a:lnTo>
                <a:lnTo>
                  <a:pt x="2709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620" y="3141105"/>
            <a:ext cx="20955" cy="52705"/>
          </a:xfrm>
          <a:custGeom>
            <a:avLst/>
            <a:gdLst/>
            <a:ahLst/>
            <a:cxnLst/>
            <a:rect l="l" t="t" r="r" b="b"/>
            <a:pathLst>
              <a:path w="20955" h="52705">
                <a:moveTo>
                  <a:pt x="4779" y="0"/>
                </a:moveTo>
                <a:lnTo>
                  <a:pt x="0" y="52185"/>
                </a:lnTo>
                <a:lnTo>
                  <a:pt x="11360" y="46042"/>
                </a:lnTo>
                <a:lnTo>
                  <a:pt x="18660" y="35766"/>
                </a:lnTo>
                <a:lnTo>
                  <a:pt x="20656" y="23022"/>
                </a:lnTo>
                <a:lnTo>
                  <a:pt x="20358" y="20600"/>
                </a:lnTo>
                <a:lnTo>
                  <a:pt x="14964" y="8215"/>
                </a:lnTo>
                <a:lnTo>
                  <a:pt x="477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8689" y="3120834"/>
            <a:ext cx="55880" cy="55880"/>
          </a:xfrm>
          <a:custGeom>
            <a:avLst/>
            <a:gdLst/>
            <a:ahLst/>
            <a:cxnLst/>
            <a:rect l="l" t="t" r="r" b="b"/>
            <a:pathLst>
              <a:path w="55880" h="55880">
                <a:moveTo>
                  <a:pt x="23429" y="0"/>
                </a:moveTo>
                <a:lnTo>
                  <a:pt x="11359" y="5121"/>
                </a:lnTo>
                <a:lnTo>
                  <a:pt x="3136" y="14777"/>
                </a:lnTo>
                <a:lnTo>
                  <a:pt x="0" y="27244"/>
                </a:lnTo>
                <a:lnTo>
                  <a:pt x="4753" y="41590"/>
                </a:lnTo>
                <a:lnTo>
                  <a:pt x="13337" y="51120"/>
                </a:lnTo>
                <a:lnTo>
                  <a:pt x="24455" y="55491"/>
                </a:lnTo>
                <a:lnTo>
                  <a:pt x="40161" y="51192"/>
                </a:lnTo>
                <a:lnTo>
                  <a:pt x="50523" y="43262"/>
                </a:lnTo>
                <a:lnTo>
                  <a:pt x="55579" y="32858"/>
                </a:lnTo>
                <a:lnTo>
                  <a:pt x="51581" y="16498"/>
                </a:lnTo>
                <a:lnTo>
                  <a:pt x="43981" y="5723"/>
                </a:lnTo>
                <a:lnTo>
                  <a:pt x="33904" y="345"/>
                </a:lnTo>
                <a:lnTo>
                  <a:pt x="2342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344" y="3434713"/>
            <a:ext cx="15875" cy="29209"/>
          </a:xfrm>
          <a:custGeom>
            <a:avLst/>
            <a:gdLst/>
            <a:ahLst/>
            <a:cxnLst/>
            <a:rect l="l" t="t" r="r" b="b"/>
            <a:pathLst>
              <a:path w="15875" h="29210">
                <a:moveTo>
                  <a:pt x="139" y="0"/>
                </a:moveTo>
                <a:lnTo>
                  <a:pt x="0" y="28689"/>
                </a:lnTo>
                <a:lnTo>
                  <a:pt x="5334" y="25704"/>
                </a:lnTo>
                <a:lnTo>
                  <a:pt x="10693" y="22783"/>
                </a:lnTo>
                <a:lnTo>
                  <a:pt x="15824" y="19532"/>
                </a:lnTo>
                <a:lnTo>
                  <a:pt x="13919" y="10629"/>
                </a:lnTo>
                <a:lnTo>
                  <a:pt x="7899" y="3581"/>
                </a:lnTo>
                <a:lnTo>
                  <a:pt x="13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812" y="3328460"/>
            <a:ext cx="53975" cy="55880"/>
          </a:xfrm>
          <a:custGeom>
            <a:avLst/>
            <a:gdLst/>
            <a:ahLst/>
            <a:cxnLst/>
            <a:rect l="l" t="t" r="r" b="b"/>
            <a:pathLst>
              <a:path w="53975" h="55879">
                <a:moveTo>
                  <a:pt x="28903" y="0"/>
                </a:moveTo>
                <a:lnTo>
                  <a:pt x="12672" y="3771"/>
                </a:lnTo>
                <a:lnTo>
                  <a:pt x="3296" y="10574"/>
                </a:lnTo>
                <a:lnTo>
                  <a:pt x="0" y="39691"/>
                </a:lnTo>
                <a:lnTo>
                  <a:pt x="7781" y="49641"/>
                </a:lnTo>
                <a:lnTo>
                  <a:pt x="19029" y="55166"/>
                </a:lnTo>
                <a:lnTo>
                  <a:pt x="29921" y="55502"/>
                </a:lnTo>
                <a:lnTo>
                  <a:pt x="41994" y="50379"/>
                </a:lnTo>
                <a:lnTo>
                  <a:pt x="50218" y="40720"/>
                </a:lnTo>
                <a:lnTo>
                  <a:pt x="53360" y="28250"/>
                </a:lnTo>
                <a:lnTo>
                  <a:pt x="48601" y="13906"/>
                </a:lnTo>
                <a:lnTo>
                  <a:pt x="40017" y="4374"/>
                </a:lnTo>
                <a:lnTo>
                  <a:pt x="2890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10489" y="3309861"/>
            <a:ext cx="36830" cy="50800"/>
          </a:xfrm>
          <a:custGeom>
            <a:avLst/>
            <a:gdLst/>
            <a:ahLst/>
            <a:cxnLst/>
            <a:rect l="l" t="t" r="r" b="b"/>
            <a:pathLst>
              <a:path w="36830" h="50800">
                <a:moveTo>
                  <a:pt x="28820" y="0"/>
                </a:moveTo>
                <a:lnTo>
                  <a:pt x="23423" y="914"/>
                </a:lnTo>
                <a:lnTo>
                  <a:pt x="11352" y="6035"/>
                </a:lnTo>
                <a:lnTo>
                  <a:pt x="3133" y="15703"/>
                </a:lnTo>
                <a:lnTo>
                  <a:pt x="0" y="28186"/>
                </a:lnTo>
                <a:lnTo>
                  <a:pt x="385" y="33223"/>
                </a:lnTo>
                <a:lnTo>
                  <a:pt x="1566" y="40284"/>
                </a:lnTo>
                <a:lnTo>
                  <a:pt x="5313" y="46253"/>
                </a:lnTo>
                <a:lnTo>
                  <a:pt x="10481" y="50418"/>
                </a:lnTo>
                <a:lnTo>
                  <a:pt x="17617" y="39912"/>
                </a:lnTo>
                <a:lnTo>
                  <a:pt x="24363" y="29147"/>
                </a:lnTo>
                <a:lnTo>
                  <a:pt x="30720" y="18139"/>
                </a:lnTo>
                <a:lnTo>
                  <a:pt x="36688" y="6901"/>
                </a:lnTo>
                <a:lnTo>
                  <a:pt x="34103" y="723"/>
                </a:lnTo>
                <a:lnTo>
                  <a:pt x="2882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9558" y="3034780"/>
            <a:ext cx="55880" cy="55880"/>
          </a:xfrm>
          <a:custGeom>
            <a:avLst/>
            <a:gdLst/>
            <a:ahLst/>
            <a:cxnLst/>
            <a:rect l="l" t="t" r="r" b="b"/>
            <a:pathLst>
              <a:path w="55880" h="55880">
                <a:moveTo>
                  <a:pt x="23429" y="0"/>
                </a:moveTo>
                <a:lnTo>
                  <a:pt x="11359" y="5121"/>
                </a:lnTo>
                <a:lnTo>
                  <a:pt x="3136" y="14777"/>
                </a:lnTo>
                <a:lnTo>
                  <a:pt x="0" y="27244"/>
                </a:lnTo>
                <a:lnTo>
                  <a:pt x="4751" y="41590"/>
                </a:lnTo>
                <a:lnTo>
                  <a:pt x="13333" y="51125"/>
                </a:lnTo>
                <a:lnTo>
                  <a:pt x="24448" y="55501"/>
                </a:lnTo>
                <a:lnTo>
                  <a:pt x="40152" y="51197"/>
                </a:lnTo>
                <a:lnTo>
                  <a:pt x="50517" y="43266"/>
                </a:lnTo>
                <a:lnTo>
                  <a:pt x="55577" y="32867"/>
                </a:lnTo>
                <a:lnTo>
                  <a:pt x="51580" y="16503"/>
                </a:lnTo>
                <a:lnTo>
                  <a:pt x="43982" y="5726"/>
                </a:lnTo>
                <a:lnTo>
                  <a:pt x="33908" y="346"/>
                </a:lnTo>
                <a:lnTo>
                  <a:pt x="2342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16019" y="3015898"/>
            <a:ext cx="50800" cy="57150"/>
          </a:xfrm>
          <a:custGeom>
            <a:avLst/>
            <a:gdLst/>
            <a:ahLst/>
            <a:cxnLst/>
            <a:rect l="l" t="t" r="r" b="b"/>
            <a:pathLst>
              <a:path w="50800" h="57150">
                <a:moveTo>
                  <a:pt x="29678" y="0"/>
                </a:moveTo>
                <a:lnTo>
                  <a:pt x="23429" y="1054"/>
                </a:lnTo>
                <a:lnTo>
                  <a:pt x="11359" y="6175"/>
                </a:lnTo>
                <a:lnTo>
                  <a:pt x="3136" y="15832"/>
                </a:lnTo>
                <a:lnTo>
                  <a:pt x="0" y="28298"/>
                </a:lnTo>
                <a:lnTo>
                  <a:pt x="4751" y="42645"/>
                </a:lnTo>
                <a:lnTo>
                  <a:pt x="13333" y="52179"/>
                </a:lnTo>
                <a:lnTo>
                  <a:pt x="24448" y="56556"/>
                </a:lnTo>
                <a:lnTo>
                  <a:pt x="40731" y="52680"/>
                </a:lnTo>
                <a:lnTo>
                  <a:pt x="50298" y="45654"/>
                </a:lnTo>
                <a:lnTo>
                  <a:pt x="49223" y="30855"/>
                </a:lnTo>
                <a:lnTo>
                  <a:pt x="46464" y="18521"/>
                </a:lnTo>
                <a:lnTo>
                  <a:pt x="42603" y="7691"/>
                </a:lnTo>
                <a:lnTo>
                  <a:pt x="35786" y="1143"/>
                </a:lnTo>
                <a:lnTo>
                  <a:pt x="2967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6881" y="2930898"/>
            <a:ext cx="55880" cy="55880"/>
          </a:xfrm>
          <a:custGeom>
            <a:avLst/>
            <a:gdLst/>
            <a:ahLst/>
            <a:cxnLst/>
            <a:rect l="l" t="t" r="r" b="b"/>
            <a:pathLst>
              <a:path w="55880" h="55880">
                <a:moveTo>
                  <a:pt x="23438" y="0"/>
                </a:moveTo>
                <a:lnTo>
                  <a:pt x="11365" y="5122"/>
                </a:lnTo>
                <a:lnTo>
                  <a:pt x="3141" y="14782"/>
                </a:lnTo>
                <a:lnTo>
                  <a:pt x="0" y="27252"/>
                </a:lnTo>
                <a:lnTo>
                  <a:pt x="4758" y="41596"/>
                </a:lnTo>
                <a:lnTo>
                  <a:pt x="13342" y="51128"/>
                </a:lnTo>
                <a:lnTo>
                  <a:pt x="24456" y="55502"/>
                </a:lnTo>
                <a:lnTo>
                  <a:pt x="40163" y="51195"/>
                </a:lnTo>
                <a:lnTo>
                  <a:pt x="50526" y="43260"/>
                </a:lnTo>
                <a:lnTo>
                  <a:pt x="55584" y="32855"/>
                </a:lnTo>
                <a:lnTo>
                  <a:pt x="51579" y="16492"/>
                </a:lnTo>
                <a:lnTo>
                  <a:pt x="43975" y="5720"/>
                </a:lnTo>
                <a:lnTo>
                  <a:pt x="33895" y="346"/>
                </a:lnTo>
                <a:lnTo>
                  <a:pt x="2343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4912" y="3498737"/>
            <a:ext cx="383540" cy="312420"/>
          </a:xfrm>
          <a:custGeom>
            <a:avLst/>
            <a:gdLst/>
            <a:ahLst/>
            <a:cxnLst/>
            <a:rect l="l" t="t" r="r" b="b"/>
            <a:pathLst>
              <a:path w="383540" h="312420">
                <a:moveTo>
                  <a:pt x="198275" y="0"/>
                </a:moveTo>
                <a:lnTo>
                  <a:pt x="149414" y="6739"/>
                </a:lnTo>
                <a:lnTo>
                  <a:pt x="99002" y="28823"/>
                </a:lnTo>
                <a:lnTo>
                  <a:pt x="58886" y="61495"/>
                </a:lnTo>
                <a:lnTo>
                  <a:pt x="28837" y="100504"/>
                </a:lnTo>
                <a:lnTo>
                  <a:pt x="9234" y="144030"/>
                </a:lnTo>
                <a:lnTo>
                  <a:pt x="455" y="190249"/>
                </a:lnTo>
                <a:lnTo>
                  <a:pt x="0" y="205940"/>
                </a:lnTo>
                <a:lnTo>
                  <a:pt x="803" y="221659"/>
                </a:lnTo>
                <a:lnTo>
                  <a:pt x="10905" y="268320"/>
                </a:lnTo>
                <a:lnTo>
                  <a:pt x="32258" y="307514"/>
                </a:lnTo>
                <a:lnTo>
                  <a:pt x="43093" y="312208"/>
                </a:lnTo>
                <a:lnTo>
                  <a:pt x="54994" y="311916"/>
                </a:lnTo>
                <a:lnTo>
                  <a:pt x="72730" y="272345"/>
                </a:lnTo>
                <a:lnTo>
                  <a:pt x="67107" y="260878"/>
                </a:lnTo>
                <a:lnTo>
                  <a:pt x="62525" y="249118"/>
                </a:lnTo>
                <a:lnTo>
                  <a:pt x="58987" y="237116"/>
                </a:lnTo>
                <a:lnTo>
                  <a:pt x="56499" y="224928"/>
                </a:lnTo>
                <a:lnTo>
                  <a:pt x="55065" y="212606"/>
                </a:lnTo>
                <a:lnTo>
                  <a:pt x="54691" y="200203"/>
                </a:lnTo>
                <a:lnTo>
                  <a:pt x="55380" y="187774"/>
                </a:lnTo>
                <a:lnTo>
                  <a:pt x="64398" y="150011"/>
                </a:lnTo>
                <a:lnTo>
                  <a:pt x="83138" y="115252"/>
                </a:lnTo>
                <a:lnTo>
                  <a:pt x="109423" y="87508"/>
                </a:lnTo>
                <a:lnTo>
                  <a:pt x="142919" y="67205"/>
                </a:lnTo>
                <a:lnTo>
                  <a:pt x="191154" y="55264"/>
                </a:lnTo>
                <a:lnTo>
                  <a:pt x="203577" y="54913"/>
                </a:lnTo>
                <a:lnTo>
                  <a:pt x="340282" y="54913"/>
                </a:lnTo>
                <a:lnTo>
                  <a:pt x="339355" y="53990"/>
                </a:lnTo>
                <a:lnTo>
                  <a:pt x="308635" y="30466"/>
                </a:lnTo>
                <a:lnTo>
                  <a:pt x="273634" y="13156"/>
                </a:lnTo>
                <a:lnTo>
                  <a:pt x="235912" y="2979"/>
                </a:lnTo>
                <a:lnTo>
                  <a:pt x="210764" y="219"/>
                </a:lnTo>
                <a:lnTo>
                  <a:pt x="198275" y="0"/>
                </a:lnTo>
                <a:close/>
              </a:path>
              <a:path w="383540" h="312420">
                <a:moveTo>
                  <a:pt x="340282" y="54913"/>
                </a:moveTo>
                <a:lnTo>
                  <a:pt x="203577" y="54913"/>
                </a:lnTo>
                <a:lnTo>
                  <a:pt x="216034" y="55629"/>
                </a:lnTo>
                <a:lnTo>
                  <a:pt x="228468" y="57415"/>
                </a:lnTo>
                <a:lnTo>
                  <a:pt x="266088" y="70050"/>
                </a:lnTo>
                <a:lnTo>
                  <a:pt x="298519" y="91449"/>
                </a:lnTo>
                <a:lnTo>
                  <a:pt x="323770" y="120179"/>
                </a:lnTo>
                <a:lnTo>
                  <a:pt x="330470" y="131237"/>
                </a:lnTo>
                <a:lnTo>
                  <a:pt x="338599" y="140643"/>
                </a:lnTo>
                <a:lnTo>
                  <a:pt x="349363" y="145511"/>
                </a:lnTo>
                <a:lnTo>
                  <a:pt x="361153" y="145418"/>
                </a:lnTo>
                <a:lnTo>
                  <a:pt x="374754" y="137007"/>
                </a:lnTo>
                <a:lnTo>
                  <a:pt x="380607" y="128520"/>
                </a:lnTo>
                <a:lnTo>
                  <a:pt x="383397" y="120690"/>
                </a:lnTo>
                <a:lnTo>
                  <a:pt x="383004" y="112587"/>
                </a:lnTo>
                <a:lnTo>
                  <a:pt x="357067" y="72798"/>
                </a:lnTo>
                <a:lnTo>
                  <a:pt x="348521" y="63114"/>
                </a:lnTo>
                <a:lnTo>
                  <a:pt x="340282" y="5491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437623" y="2789623"/>
            <a:ext cx="332740" cy="370840"/>
          </a:xfrm>
          <a:custGeom>
            <a:avLst/>
            <a:gdLst/>
            <a:ahLst/>
            <a:cxnLst/>
            <a:rect l="l" t="t" r="r" b="b"/>
            <a:pathLst>
              <a:path w="332739" h="370839">
                <a:moveTo>
                  <a:pt x="97068" y="0"/>
                </a:moveTo>
                <a:lnTo>
                  <a:pt x="62303" y="23150"/>
                </a:lnTo>
                <a:lnTo>
                  <a:pt x="36828" y="52536"/>
                </a:lnTo>
                <a:lnTo>
                  <a:pt x="17609" y="86118"/>
                </a:lnTo>
                <a:lnTo>
                  <a:pt x="5120" y="123117"/>
                </a:lnTo>
                <a:lnTo>
                  <a:pt x="57" y="162090"/>
                </a:lnTo>
                <a:lnTo>
                  <a:pt x="0" y="174918"/>
                </a:lnTo>
                <a:lnTo>
                  <a:pt x="719" y="187598"/>
                </a:lnTo>
                <a:lnTo>
                  <a:pt x="11212" y="236387"/>
                </a:lnTo>
                <a:lnTo>
                  <a:pt x="33503" y="281033"/>
                </a:lnTo>
                <a:lnTo>
                  <a:pt x="68889" y="319585"/>
                </a:lnTo>
                <a:lnTo>
                  <a:pt x="109915" y="347486"/>
                </a:lnTo>
                <a:lnTo>
                  <a:pt x="154712" y="364583"/>
                </a:lnTo>
                <a:lnTo>
                  <a:pt x="201410" y="370721"/>
                </a:lnTo>
                <a:lnTo>
                  <a:pt x="217075" y="370305"/>
                </a:lnTo>
                <a:lnTo>
                  <a:pt x="263398" y="361589"/>
                </a:lnTo>
                <a:lnTo>
                  <a:pt x="307258" y="341554"/>
                </a:lnTo>
                <a:lnTo>
                  <a:pt x="330974" y="316188"/>
                </a:lnTo>
                <a:lnTo>
                  <a:pt x="206246" y="316188"/>
                </a:lnTo>
                <a:lnTo>
                  <a:pt x="193569" y="316001"/>
                </a:lnTo>
                <a:lnTo>
                  <a:pt x="154821" y="308408"/>
                </a:lnTo>
                <a:lnTo>
                  <a:pt x="119973" y="291363"/>
                </a:lnTo>
                <a:lnTo>
                  <a:pt x="91076" y="265929"/>
                </a:lnTo>
                <a:lnTo>
                  <a:pt x="68914" y="229444"/>
                </a:lnTo>
                <a:lnTo>
                  <a:pt x="55571" y="182337"/>
                </a:lnTo>
                <a:lnTo>
                  <a:pt x="54889" y="170728"/>
                </a:lnTo>
                <a:lnTo>
                  <a:pt x="55195" y="159155"/>
                </a:lnTo>
                <a:lnTo>
                  <a:pt x="67483" y="109688"/>
                </a:lnTo>
                <a:lnTo>
                  <a:pt x="87595" y="76757"/>
                </a:lnTo>
                <a:lnTo>
                  <a:pt x="117413" y="47092"/>
                </a:lnTo>
                <a:lnTo>
                  <a:pt x="123979" y="36152"/>
                </a:lnTo>
                <a:lnTo>
                  <a:pt x="125825" y="25748"/>
                </a:lnTo>
                <a:lnTo>
                  <a:pt x="123446" y="16263"/>
                </a:lnTo>
                <a:lnTo>
                  <a:pt x="116816" y="6527"/>
                </a:lnTo>
                <a:lnTo>
                  <a:pt x="110860" y="2895"/>
                </a:lnTo>
                <a:lnTo>
                  <a:pt x="97068" y="0"/>
                </a:lnTo>
                <a:close/>
              </a:path>
              <a:path w="332739" h="370839">
                <a:moveTo>
                  <a:pt x="298959" y="283306"/>
                </a:moveTo>
                <a:lnTo>
                  <a:pt x="289053" y="287486"/>
                </a:lnTo>
                <a:lnTo>
                  <a:pt x="288495" y="287883"/>
                </a:lnTo>
                <a:lnTo>
                  <a:pt x="277734" y="295057"/>
                </a:lnTo>
                <a:lnTo>
                  <a:pt x="231185" y="313319"/>
                </a:lnTo>
                <a:lnTo>
                  <a:pt x="206246" y="316188"/>
                </a:lnTo>
                <a:lnTo>
                  <a:pt x="330974" y="316188"/>
                </a:lnTo>
                <a:lnTo>
                  <a:pt x="332223" y="311779"/>
                </a:lnTo>
                <a:lnTo>
                  <a:pt x="330371" y="300033"/>
                </a:lnTo>
                <a:lnTo>
                  <a:pt x="320495" y="289212"/>
                </a:lnTo>
                <a:lnTo>
                  <a:pt x="309732" y="283759"/>
                </a:lnTo>
                <a:lnTo>
                  <a:pt x="298959" y="28330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259109" y="1852709"/>
            <a:ext cx="305435" cy="787400"/>
          </a:xfrm>
          <a:custGeom>
            <a:avLst/>
            <a:gdLst/>
            <a:ahLst/>
            <a:cxnLst/>
            <a:rect l="l" t="t" r="r" b="b"/>
            <a:pathLst>
              <a:path w="305434" h="787400">
                <a:moveTo>
                  <a:pt x="295970" y="0"/>
                </a:moveTo>
                <a:lnTo>
                  <a:pt x="257201" y="22438"/>
                </a:lnTo>
                <a:lnTo>
                  <a:pt x="232358" y="52345"/>
                </a:lnTo>
                <a:lnTo>
                  <a:pt x="218656" y="88314"/>
                </a:lnTo>
                <a:lnTo>
                  <a:pt x="216329" y="113460"/>
                </a:lnTo>
                <a:lnTo>
                  <a:pt x="217173" y="125974"/>
                </a:lnTo>
                <a:lnTo>
                  <a:pt x="219331" y="138308"/>
                </a:lnTo>
                <a:lnTo>
                  <a:pt x="222788" y="150359"/>
                </a:lnTo>
                <a:lnTo>
                  <a:pt x="227526" y="162021"/>
                </a:lnTo>
                <a:lnTo>
                  <a:pt x="234090" y="175312"/>
                </a:lnTo>
                <a:lnTo>
                  <a:pt x="238908" y="188029"/>
                </a:lnTo>
                <a:lnTo>
                  <a:pt x="242064" y="200254"/>
                </a:lnTo>
                <a:lnTo>
                  <a:pt x="243640" y="212071"/>
                </a:lnTo>
                <a:lnTo>
                  <a:pt x="243717" y="223561"/>
                </a:lnTo>
                <a:lnTo>
                  <a:pt x="242378" y="234807"/>
                </a:lnTo>
                <a:lnTo>
                  <a:pt x="226392" y="273196"/>
                </a:lnTo>
                <a:lnTo>
                  <a:pt x="198291" y="299954"/>
                </a:lnTo>
                <a:lnTo>
                  <a:pt x="173834" y="312075"/>
                </a:lnTo>
                <a:lnTo>
                  <a:pt x="162022" y="318972"/>
                </a:lnTo>
                <a:lnTo>
                  <a:pt x="133239" y="345076"/>
                </a:lnTo>
                <a:lnTo>
                  <a:pt x="113064" y="383501"/>
                </a:lnTo>
                <a:lnTo>
                  <a:pt x="108158" y="419404"/>
                </a:lnTo>
                <a:lnTo>
                  <a:pt x="109012" y="431913"/>
                </a:lnTo>
                <a:lnTo>
                  <a:pt x="111183" y="444252"/>
                </a:lnTo>
                <a:lnTo>
                  <a:pt x="114656" y="456314"/>
                </a:lnTo>
                <a:lnTo>
                  <a:pt x="119413" y="467989"/>
                </a:lnTo>
                <a:lnTo>
                  <a:pt x="125969" y="481251"/>
                </a:lnTo>
                <a:lnTo>
                  <a:pt x="130779" y="493952"/>
                </a:lnTo>
                <a:lnTo>
                  <a:pt x="133926" y="506173"/>
                </a:lnTo>
                <a:lnTo>
                  <a:pt x="135490" y="517994"/>
                </a:lnTo>
                <a:lnTo>
                  <a:pt x="135552" y="529496"/>
                </a:lnTo>
                <a:lnTo>
                  <a:pt x="134195" y="540760"/>
                </a:lnTo>
                <a:lnTo>
                  <a:pt x="118231" y="579054"/>
                </a:lnTo>
                <a:lnTo>
                  <a:pt x="90131" y="605808"/>
                </a:lnTo>
                <a:lnTo>
                  <a:pt x="65670" y="617927"/>
                </a:lnTo>
                <a:lnTo>
                  <a:pt x="53856" y="624823"/>
                </a:lnTo>
                <a:lnTo>
                  <a:pt x="25074" y="650930"/>
                </a:lnTo>
                <a:lnTo>
                  <a:pt x="4898" y="689343"/>
                </a:lnTo>
                <a:lnTo>
                  <a:pt x="0" y="725235"/>
                </a:lnTo>
                <a:lnTo>
                  <a:pt x="852" y="737744"/>
                </a:lnTo>
                <a:lnTo>
                  <a:pt x="16481" y="783742"/>
                </a:lnTo>
                <a:lnTo>
                  <a:pt x="23987" y="786968"/>
                </a:lnTo>
                <a:lnTo>
                  <a:pt x="26755" y="786625"/>
                </a:lnTo>
                <a:lnTo>
                  <a:pt x="33105" y="771258"/>
                </a:lnTo>
                <a:lnTo>
                  <a:pt x="27628" y="759853"/>
                </a:lnTo>
                <a:lnTo>
                  <a:pt x="23700" y="747920"/>
                </a:lnTo>
                <a:lnTo>
                  <a:pt x="21346" y="735617"/>
                </a:lnTo>
                <a:lnTo>
                  <a:pt x="20592" y="723103"/>
                </a:lnTo>
                <a:lnTo>
                  <a:pt x="21462" y="710537"/>
                </a:lnTo>
                <a:lnTo>
                  <a:pt x="38150" y="667698"/>
                </a:lnTo>
                <a:lnTo>
                  <a:pt x="66248" y="640942"/>
                </a:lnTo>
                <a:lnTo>
                  <a:pt x="90706" y="628821"/>
                </a:lnTo>
                <a:lnTo>
                  <a:pt x="102521" y="621926"/>
                </a:lnTo>
                <a:lnTo>
                  <a:pt x="131307" y="595823"/>
                </a:lnTo>
                <a:lnTo>
                  <a:pt x="151482" y="557402"/>
                </a:lnTo>
                <a:lnTo>
                  <a:pt x="156381" y="521496"/>
                </a:lnTo>
                <a:lnTo>
                  <a:pt x="155527" y="508989"/>
                </a:lnTo>
                <a:lnTo>
                  <a:pt x="153355" y="496652"/>
                </a:lnTo>
                <a:lnTo>
                  <a:pt x="149881" y="484594"/>
                </a:lnTo>
                <a:lnTo>
                  <a:pt x="145123" y="472920"/>
                </a:lnTo>
                <a:lnTo>
                  <a:pt x="138567" y="459656"/>
                </a:lnTo>
                <a:lnTo>
                  <a:pt x="133755" y="446951"/>
                </a:lnTo>
                <a:lnTo>
                  <a:pt x="130607" y="434728"/>
                </a:lnTo>
                <a:lnTo>
                  <a:pt x="129041" y="422906"/>
                </a:lnTo>
                <a:lnTo>
                  <a:pt x="128974" y="411405"/>
                </a:lnTo>
                <a:lnTo>
                  <a:pt x="130327" y="400145"/>
                </a:lnTo>
                <a:lnTo>
                  <a:pt x="146300" y="361852"/>
                </a:lnTo>
                <a:lnTo>
                  <a:pt x="174397" y="335094"/>
                </a:lnTo>
                <a:lnTo>
                  <a:pt x="198857" y="322973"/>
                </a:lnTo>
                <a:lnTo>
                  <a:pt x="210672" y="316079"/>
                </a:lnTo>
                <a:lnTo>
                  <a:pt x="239459" y="289978"/>
                </a:lnTo>
                <a:lnTo>
                  <a:pt x="259635" y="251548"/>
                </a:lnTo>
                <a:lnTo>
                  <a:pt x="264528" y="215654"/>
                </a:lnTo>
                <a:lnTo>
                  <a:pt x="263676" y="203144"/>
                </a:lnTo>
                <a:lnTo>
                  <a:pt x="261505" y="190805"/>
                </a:lnTo>
                <a:lnTo>
                  <a:pt x="258034" y="178745"/>
                </a:lnTo>
                <a:lnTo>
                  <a:pt x="253278" y="167071"/>
                </a:lnTo>
                <a:lnTo>
                  <a:pt x="246726" y="153800"/>
                </a:lnTo>
                <a:lnTo>
                  <a:pt x="241918" y="141093"/>
                </a:lnTo>
                <a:lnTo>
                  <a:pt x="238771" y="128870"/>
                </a:lnTo>
                <a:lnTo>
                  <a:pt x="237206" y="117049"/>
                </a:lnTo>
                <a:lnTo>
                  <a:pt x="237140" y="105550"/>
                </a:lnTo>
                <a:lnTo>
                  <a:pt x="238492" y="94291"/>
                </a:lnTo>
                <a:lnTo>
                  <a:pt x="254462" y="55996"/>
                </a:lnTo>
                <a:lnTo>
                  <a:pt x="282567" y="29242"/>
                </a:lnTo>
                <a:lnTo>
                  <a:pt x="301558" y="19951"/>
                </a:lnTo>
                <a:lnTo>
                  <a:pt x="303920" y="17119"/>
                </a:lnTo>
                <a:lnTo>
                  <a:pt x="304999" y="11747"/>
                </a:lnTo>
                <a:lnTo>
                  <a:pt x="304809" y="9715"/>
                </a:lnTo>
                <a:lnTo>
                  <a:pt x="301977" y="2578"/>
                </a:lnTo>
                <a:lnTo>
                  <a:pt x="29597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207321" y="1834643"/>
            <a:ext cx="305435" cy="787400"/>
          </a:xfrm>
          <a:custGeom>
            <a:avLst/>
            <a:gdLst/>
            <a:ahLst/>
            <a:cxnLst/>
            <a:rect l="l" t="t" r="r" b="b"/>
            <a:pathLst>
              <a:path w="305434" h="787400">
                <a:moveTo>
                  <a:pt x="295964" y="0"/>
                </a:moveTo>
                <a:lnTo>
                  <a:pt x="257198" y="22436"/>
                </a:lnTo>
                <a:lnTo>
                  <a:pt x="232356" y="52345"/>
                </a:lnTo>
                <a:lnTo>
                  <a:pt x="218650" y="88314"/>
                </a:lnTo>
                <a:lnTo>
                  <a:pt x="216321" y="113461"/>
                </a:lnTo>
                <a:lnTo>
                  <a:pt x="217162" y="125976"/>
                </a:lnTo>
                <a:lnTo>
                  <a:pt x="219318" y="138311"/>
                </a:lnTo>
                <a:lnTo>
                  <a:pt x="222773" y="150362"/>
                </a:lnTo>
                <a:lnTo>
                  <a:pt x="227509" y="162025"/>
                </a:lnTo>
                <a:lnTo>
                  <a:pt x="234078" y="175318"/>
                </a:lnTo>
                <a:lnTo>
                  <a:pt x="238899" y="188035"/>
                </a:lnTo>
                <a:lnTo>
                  <a:pt x="242057" y="200260"/>
                </a:lnTo>
                <a:lnTo>
                  <a:pt x="243634" y="212074"/>
                </a:lnTo>
                <a:lnTo>
                  <a:pt x="243711" y="223563"/>
                </a:lnTo>
                <a:lnTo>
                  <a:pt x="242372" y="234807"/>
                </a:lnTo>
                <a:lnTo>
                  <a:pt x="226384" y="273208"/>
                </a:lnTo>
                <a:lnTo>
                  <a:pt x="198279" y="299960"/>
                </a:lnTo>
                <a:lnTo>
                  <a:pt x="173819" y="312078"/>
                </a:lnTo>
                <a:lnTo>
                  <a:pt x="162007" y="318974"/>
                </a:lnTo>
                <a:lnTo>
                  <a:pt x="133227" y="345076"/>
                </a:lnTo>
                <a:lnTo>
                  <a:pt x="113059" y="383501"/>
                </a:lnTo>
                <a:lnTo>
                  <a:pt x="108159" y="419403"/>
                </a:lnTo>
                <a:lnTo>
                  <a:pt x="109012" y="431911"/>
                </a:lnTo>
                <a:lnTo>
                  <a:pt x="111183" y="444250"/>
                </a:lnTo>
                <a:lnTo>
                  <a:pt x="114655" y="456311"/>
                </a:lnTo>
                <a:lnTo>
                  <a:pt x="119409" y="467986"/>
                </a:lnTo>
                <a:lnTo>
                  <a:pt x="125964" y="481249"/>
                </a:lnTo>
                <a:lnTo>
                  <a:pt x="130774" y="493951"/>
                </a:lnTo>
                <a:lnTo>
                  <a:pt x="133920" y="506172"/>
                </a:lnTo>
                <a:lnTo>
                  <a:pt x="135484" y="517993"/>
                </a:lnTo>
                <a:lnTo>
                  <a:pt x="135547" y="529495"/>
                </a:lnTo>
                <a:lnTo>
                  <a:pt x="134189" y="540759"/>
                </a:lnTo>
                <a:lnTo>
                  <a:pt x="118222" y="579057"/>
                </a:lnTo>
                <a:lnTo>
                  <a:pt x="90125" y="605819"/>
                </a:lnTo>
                <a:lnTo>
                  <a:pt x="65668" y="617936"/>
                </a:lnTo>
                <a:lnTo>
                  <a:pt x="53856" y="624828"/>
                </a:lnTo>
                <a:lnTo>
                  <a:pt x="25072" y="650934"/>
                </a:lnTo>
                <a:lnTo>
                  <a:pt x="4893" y="689355"/>
                </a:lnTo>
                <a:lnTo>
                  <a:pt x="0" y="725254"/>
                </a:lnTo>
                <a:lnTo>
                  <a:pt x="853" y="737764"/>
                </a:lnTo>
                <a:lnTo>
                  <a:pt x="16462" y="783742"/>
                </a:lnTo>
                <a:lnTo>
                  <a:pt x="23968" y="786968"/>
                </a:lnTo>
                <a:lnTo>
                  <a:pt x="26749" y="786625"/>
                </a:lnTo>
                <a:lnTo>
                  <a:pt x="33099" y="771258"/>
                </a:lnTo>
                <a:lnTo>
                  <a:pt x="27623" y="759851"/>
                </a:lnTo>
                <a:lnTo>
                  <a:pt x="23696" y="747916"/>
                </a:lnTo>
                <a:lnTo>
                  <a:pt x="21343" y="735611"/>
                </a:lnTo>
                <a:lnTo>
                  <a:pt x="20587" y="723096"/>
                </a:lnTo>
                <a:lnTo>
                  <a:pt x="21451" y="710528"/>
                </a:lnTo>
                <a:lnTo>
                  <a:pt x="38144" y="667703"/>
                </a:lnTo>
                <a:lnTo>
                  <a:pt x="66243" y="640943"/>
                </a:lnTo>
                <a:lnTo>
                  <a:pt x="90699" y="628822"/>
                </a:lnTo>
                <a:lnTo>
                  <a:pt x="102514" y="621927"/>
                </a:lnTo>
                <a:lnTo>
                  <a:pt x="131301" y="595828"/>
                </a:lnTo>
                <a:lnTo>
                  <a:pt x="151463" y="557402"/>
                </a:lnTo>
                <a:lnTo>
                  <a:pt x="156367" y="521509"/>
                </a:lnTo>
                <a:lnTo>
                  <a:pt x="155512" y="509000"/>
                </a:lnTo>
                <a:lnTo>
                  <a:pt x="153339" y="496662"/>
                </a:lnTo>
                <a:lnTo>
                  <a:pt x="149865" y="484602"/>
                </a:lnTo>
                <a:lnTo>
                  <a:pt x="145108" y="472928"/>
                </a:lnTo>
                <a:lnTo>
                  <a:pt x="138555" y="459659"/>
                </a:lnTo>
                <a:lnTo>
                  <a:pt x="133746" y="446954"/>
                </a:lnTo>
                <a:lnTo>
                  <a:pt x="130599" y="434732"/>
                </a:lnTo>
                <a:lnTo>
                  <a:pt x="129034" y="422910"/>
                </a:lnTo>
                <a:lnTo>
                  <a:pt x="128969" y="411410"/>
                </a:lnTo>
                <a:lnTo>
                  <a:pt x="130322" y="400150"/>
                </a:lnTo>
                <a:lnTo>
                  <a:pt x="146293" y="361858"/>
                </a:lnTo>
                <a:lnTo>
                  <a:pt x="174385" y="335098"/>
                </a:lnTo>
                <a:lnTo>
                  <a:pt x="198841" y="322976"/>
                </a:lnTo>
                <a:lnTo>
                  <a:pt x="210655" y="316084"/>
                </a:lnTo>
                <a:lnTo>
                  <a:pt x="239446" y="289988"/>
                </a:lnTo>
                <a:lnTo>
                  <a:pt x="259629" y="251561"/>
                </a:lnTo>
                <a:lnTo>
                  <a:pt x="264523" y="215670"/>
                </a:lnTo>
                <a:lnTo>
                  <a:pt x="263671" y="203161"/>
                </a:lnTo>
                <a:lnTo>
                  <a:pt x="261501" y="190822"/>
                </a:lnTo>
                <a:lnTo>
                  <a:pt x="258031" y="178761"/>
                </a:lnTo>
                <a:lnTo>
                  <a:pt x="253277" y="167084"/>
                </a:lnTo>
                <a:lnTo>
                  <a:pt x="246724" y="153815"/>
                </a:lnTo>
                <a:lnTo>
                  <a:pt x="241915" y="141110"/>
                </a:lnTo>
                <a:lnTo>
                  <a:pt x="238768" y="128888"/>
                </a:lnTo>
                <a:lnTo>
                  <a:pt x="237201" y="117067"/>
                </a:lnTo>
                <a:lnTo>
                  <a:pt x="237134" y="105566"/>
                </a:lnTo>
                <a:lnTo>
                  <a:pt x="238484" y="94304"/>
                </a:lnTo>
                <a:lnTo>
                  <a:pt x="254455" y="56002"/>
                </a:lnTo>
                <a:lnTo>
                  <a:pt x="282555" y="29246"/>
                </a:lnTo>
                <a:lnTo>
                  <a:pt x="301552" y="19951"/>
                </a:lnTo>
                <a:lnTo>
                  <a:pt x="303902" y="17132"/>
                </a:lnTo>
                <a:lnTo>
                  <a:pt x="304994" y="11747"/>
                </a:lnTo>
                <a:lnTo>
                  <a:pt x="304803" y="9728"/>
                </a:lnTo>
                <a:lnTo>
                  <a:pt x="301971" y="2590"/>
                </a:lnTo>
                <a:lnTo>
                  <a:pt x="2959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155315" y="1817623"/>
            <a:ext cx="305435" cy="787400"/>
          </a:xfrm>
          <a:custGeom>
            <a:avLst/>
            <a:gdLst/>
            <a:ahLst/>
            <a:cxnLst/>
            <a:rect l="l" t="t" r="r" b="b"/>
            <a:pathLst>
              <a:path w="305434" h="787400">
                <a:moveTo>
                  <a:pt x="295958" y="0"/>
                </a:moveTo>
                <a:lnTo>
                  <a:pt x="257199" y="22440"/>
                </a:lnTo>
                <a:lnTo>
                  <a:pt x="232361" y="52350"/>
                </a:lnTo>
                <a:lnTo>
                  <a:pt x="218657" y="88321"/>
                </a:lnTo>
                <a:lnTo>
                  <a:pt x="216316" y="113466"/>
                </a:lnTo>
                <a:lnTo>
                  <a:pt x="217157" y="125978"/>
                </a:lnTo>
                <a:lnTo>
                  <a:pt x="219314" y="138311"/>
                </a:lnTo>
                <a:lnTo>
                  <a:pt x="222770" y="150360"/>
                </a:lnTo>
                <a:lnTo>
                  <a:pt x="227507" y="162021"/>
                </a:lnTo>
                <a:lnTo>
                  <a:pt x="234078" y="175314"/>
                </a:lnTo>
                <a:lnTo>
                  <a:pt x="238902" y="188031"/>
                </a:lnTo>
                <a:lnTo>
                  <a:pt x="242060" y="200254"/>
                </a:lnTo>
                <a:lnTo>
                  <a:pt x="243636" y="212068"/>
                </a:lnTo>
                <a:lnTo>
                  <a:pt x="243711" y="223555"/>
                </a:lnTo>
                <a:lnTo>
                  <a:pt x="242368" y="234799"/>
                </a:lnTo>
                <a:lnTo>
                  <a:pt x="226386" y="273206"/>
                </a:lnTo>
                <a:lnTo>
                  <a:pt x="198284" y="299956"/>
                </a:lnTo>
                <a:lnTo>
                  <a:pt x="173823" y="312076"/>
                </a:lnTo>
                <a:lnTo>
                  <a:pt x="162011" y="318974"/>
                </a:lnTo>
                <a:lnTo>
                  <a:pt x="133227" y="345081"/>
                </a:lnTo>
                <a:lnTo>
                  <a:pt x="113052" y="383501"/>
                </a:lnTo>
                <a:lnTo>
                  <a:pt x="108155" y="419411"/>
                </a:lnTo>
                <a:lnTo>
                  <a:pt x="109010" y="431920"/>
                </a:lnTo>
                <a:lnTo>
                  <a:pt x="111183" y="444258"/>
                </a:lnTo>
                <a:lnTo>
                  <a:pt x="114657" y="456318"/>
                </a:lnTo>
                <a:lnTo>
                  <a:pt x="119415" y="467992"/>
                </a:lnTo>
                <a:lnTo>
                  <a:pt x="125966" y="481260"/>
                </a:lnTo>
                <a:lnTo>
                  <a:pt x="130773" y="493965"/>
                </a:lnTo>
                <a:lnTo>
                  <a:pt x="133918" y="506188"/>
                </a:lnTo>
                <a:lnTo>
                  <a:pt x="135482" y="518010"/>
                </a:lnTo>
                <a:lnTo>
                  <a:pt x="135547" y="529510"/>
                </a:lnTo>
                <a:lnTo>
                  <a:pt x="134193" y="540771"/>
                </a:lnTo>
                <a:lnTo>
                  <a:pt x="118227" y="579055"/>
                </a:lnTo>
                <a:lnTo>
                  <a:pt x="90126" y="605815"/>
                </a:lnTo>
                <a:lnTo>
                  <a:pt x="65670" y="617933"/>
                </a:lnTo>
                <a:lnTo>
                  <a:pt x="53859" y="624826"/>
                </a:lnTo>
                <a:lnTo>
                  <a:pt x="25075" y="650931"/>
                </a:lnTo>
                <a:lnTo>
                  <a:pt x="4899" y="689355"/>
                </a:lnTo>
                <a:lnTo>
                  <a:pt x="0" y="725250"/>
                </a:lnTo>
                <a:lnTo>
                  <a:pt x="851" y="737760"/>
                </a:lnTo>
                <a:lnTo>
                  <a:pt x="16469" y="783755"/>
                </a:lnTo>
                <a:lnTo>
                  <a:pt x="23974" y="786980"/>
                </a:lnTo>
                <a:lnTo>
                  <a:pt x="26743" y="786637"/>
                </a:lnTo>
                <a:lnTo>
                  <a:pt x="33093" y="771270"/>
                </a:lnTo>
                <a:lnTo>
                  <a:pt x="27622" y="759866"/>
                </a:lnTo>
                <a:lnTo>
                  <a:pt x="23697" y="747933"/>
                </a:lnTo>
                <a:lnTo>
                  <a:pt x="21344" y="735630"/>
                </a:lnTo>
                <a:lnTo>
                  <a:pt x="20588" y="723115"/>
                </a:lnTo>
                <a:lnTo>
                  <a:pt x="21453" y="710545"/>
                </a:lnTo>
                <a:lnTo>
                  <a:pt x="38150" y="667696"/>
                </a:lnTo>
                <a:lnTo>
                  <a:pt x="66250" y="640944"/>
                </a:lnTo>
                <a:lnTo>
                  <a:pt x="90708" y="628825"/>
                </a:lnTo>
                <a:lnTo>
                  <a:pt x="102521" y="621928"/>
                </a:lnTo>
                <a:lnTo>
                  <a:pt x="131308" y="595822"/>
                </a:lnTo>
                <a:lnTo>
                  <a:pt x="151470" y="557402"/>
                </a:lnTo>
                <a:lnTo>
                  <a:pt x="156363" y="521507"/>
                </a:lnTo>
                <a:lnTo>
                  <a:pt x="155510" y="508998"/>
                </a:lnTo>
                <a:lnTo>
                  <a:pt x="153338" y="496661"/>
                </a:lnTo>
                <a:lnTo>
                  <a:pt x="149866" y="484601"/>
                </a:lnTo>
                <a:lnTo>
                  <a:pt x="145108" y="472927"/>
                </a:lnTo>
                <a:lnTo>
                  <a:pt x="138557" y="459659"/>
                </a:lnTo>
                <a:lnTo>
                  <a:pt x="133750" y="446953"/>
                </a:lnTo>
                <a:lnTo>
                  <a:pt x="130604" y="434730"/>
                </a:lnTo>
                <a:lnTo>
                  <a:pt x="129040" y="422909"/>
                </a:lnTo>
                <a:lnTo>
                  <a:pt x="128975" y="411409"/>
                </a:lnTo>
                <a:lnTo>
                  <a:pt x="130329" y="400148"/>
                </a:lnTo>
                <a:lnTo>
                  <a:pt x="146293" y="361856"/>
                </a:lnTo>
                <a:lnTo>
                  <a:pt x="174391" y="335100"/>
                </a:lnTo>
                <a:lnTo>
                  <a:pt x="198852" y="322980"/>
                </a:lnTo>
                <a:lnTo>
                  <a:pt x="210664" y="316086"/>
                </a:lnTo>
                <a:lnTo>
                  <a:pt x="239447" y="289984"/>
                </a:lnTo>
                <a:lnTo>
                  <a:pt x="259623" y="251561"/>
                </a:lnTo>
                <a:lnTo>
                  <a:pt x="264529" y="215666"/>
                </a:lnTo>
                <a:lnTo>
                  <a:pt x="263676" y="203157"/>
                </a:lnTo>
                <a:lnTo>
                  <a:pt x="261506" y="190818"/>
                </a:lnTo>
                <a:lnTo>
                  <a:pt x="258035" y="178758"/>
                </a:lnTo>
                <a:lnTo>
                  <a:pt x="253279" y="167083"/>
                </a:lnTo>
                <a:lnTo>
                  <a:pt x="246718" y="153817"/>
                </a:lnTo>
                <a:lnTo>
                  <a:pt x="241904" y="141114"/>
                </a:lnTo>
                <a:lnTo>
                  <a:pt x="238755" y="128894"/>
                </a:lnTo>
                <a:lnTo>
                  <a:pt x="237190" y="117075"/>
                </a:lnTo>
                <a:lnTo>
                  <a:pt x="237128" y="105576"/>
                </a:lnTo>
                <a:lnTo>
                  <a:pt x="238487" y="94316"/>
                </a:lnTo>
                <a:lnTo>
                  <a:pt x="254460" y="55998"/>
                </a:lnTo>
                <a:lnTo>
                  <a:pt x="282562" y="29245"/>
                </a:lnTo>
                <a:lnTo>
                  <a:pt x="301546" y="19951"/>
                </a:lnTo>
                <a:lnTo>
                  <a:pt x="303908" y="17132"/>
                </a:lnTo>
                <a:lnTo>
                  <a:pt x="305000" y="11747"/>
                </a:lnTo>
                <a:lnTo>
                  <a:pt x="304810" y="9728"/>
                </a:lnTo>
                <a:lnTo>
                  <a:pt x="301952" y="2590"/>
                </a:lnTo>
                <a:lnTo>
                  <a:pt x="29595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384111" y="3913125"/>
            <a:ext cx="224944" cy="83850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476196" y="2797193"/>
            <a:ext cx="782320" cy="782320"/>
          </a:xfrm>
          <a:custGeom>
            <a:avLst/>
            <a:gdLst/>
            <a:ahLst/>
            <a:cxnLst/>
            <a:rect l="l" t="t" r="r" b="b"/>
            <a:pathLst>
              <a:path w="782319" h="782320">
                <a:moveTo>
                  <a:pt x="231033" y="602449"/>
                </a:moveTo>
                <a:lnTo>
                  <a:pt x="199301" y="602449"/>
                </a:lnTo>
                <a:lnTo>
                  <a:pt x="331165" y="781964"/>
                </a:lnTo>
                <a:lnTo>
                  <a:pt x="379832" y="746213"/>
                </a:lnTo>
                <a:lnTo>
                  <a:pt x="336638" y="746213"/>
                </a:lnTo>
                <a:lnTo>
                  <a:pt x="231033" y="602449"/>
                </a:lnTo>
                <a:close/>
              </a:path>
              <a:path w="782319" h="782320">
                <a:moveTo>
                  <a:pt x="477073" y="35750"/>
                </a:moveTo>
                <a:lnTo>
                  <a:pt x="445350" y="35750"/>
                </a:lnTo>
                <a:lnTo>
                  <a:pt x="746226" y="445338"/>
                </a:lnTo>
                <a:lnTo>
                  <a:pt x="336638" y="746213"/>
                </a:lnTo>
                <a:lnTo>
                  <a:pt x="379832" y="746213"/>
                </a:lnTo>
                <a:lnTo>
                  <a:pt x="781964" y="450811"/>
                </a:lnTo>
                <a:lnTo>
                  <a:pt x="477073" y="35750"/>
                </a:lnTo>
                <a:close/>
              </a:path>
              <a:path w="782319" h="782320">
                <a:moveTo>
                  <a:pt x="450811" y="0"/>
                </a:moveTo>
                <a:lnTo>
                  <a:pt x="0" y="331165"/>
                </a:lnTo>
                <a:lnTo>
                  <a:pt x="146392" y="530428"/>
                </a:lnTo>
                <a:lnTo>
                  <a:pt x="74409" y="539280"/>
                </a:lnTo>
                <a:lnTo>
                  <a:pt x="165912" y="677176"/>
                </a:lnTo>
                <a:lnTo>
                  <a:pt x="199301" y="602449"/>
                </a:lnTo>
                <a:lnTo>
                  <a:pt x="231033" y="602449"/>
                </a:lnTo>
                <a:lnTo>
                  <a:pt x="211302" y="575589"/>
                </a:lnTo>
                <a:lnTo>
                  <a:pt x="233065" y="526846"/>
                </a:lnTo>
                <a:lnTo>
                  <a:pt x="175488" y="526846"/>
                </a:lnTo>
                <a:lnTo>
                  <a:pt x="35763" y="336638"/>
                </a:lnTo>
                <a:lnTo>
                  <a:pt x="445350" y="35750"/>
                </a:lnTo>
                <a:lnTo>
                  <a:pt x="477073" y="35750"/>
                </a:lnTo>
                <a:lnTo>
                  <a:pt x="450811" y="0"/>
                </a:lnTo>
                <a:close/>
              </a:path>
              <a:path w="782319" h="782320">
                <a:moveTo>
                  <a:pt x="236410" y="519353"/>
                </a:moveTo>
                <a:lnTo>
                  <a:pt x="175488" y="526846"/>
                </a:lnTo>
                <a:lnTo>
                  <a:pt x="233065" y="526846"/>
                </a:lnTo>
                <a:lnTo>
                  <a:pt x="236410" y="51935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429" y="4121928"/>
            <a:ext cx="119380" cy="170815"/>
          </a:xfrm>
          <a:custGeom>
            <a:avLst/>
            <a:gdLst/>
            <a:ahLst/>
            <a:cxnLst/>
            <a:rect l="l" t="t" r="r" b="b"/>
            <a:pathLst>
              <a:path w="119380" h="170814">
                <a:moveTo>
                  <a:pt x="97701" y="0"/>
                </a:moveTo>
                <a:lnTo>
                  <a:pt x="749" y="13411"/>
                </a:lnTo>
                <a:lnTo>
                  <a:pt x="0" y="170395"/>
                </a:lnTo>
                <a:lnTo>
                  <a:pt x="119024" y="153911"/>
                </a:lnTo>
                <a:lnTo>
                  <a:pt x="9770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13960" y="1766997"/>
            <a:ext cx="305435" cy="306070"/>
          </a:xfrm>
          <a:custGeom>
            <a:avLst/>
            <a:gdLst/>
            <a:ahLst/>
            <a:cxnLst/>
            <a:rect l="l" t="t" r="r" b="b"/>
            <a:pathLst>
              <a:path w="305434" h="306069">
                <a:moveTo>
                  <a:pt x="185094" y="178155"/>
                </a:moveTo>
                <a:lnTo>
                  <a:pt x="143168" y="178155"/>
                </a:lnTo>
                <a:lnTo>
                  <a:pt x="198718" y="294474"/>
                </a:lnTo>
                <a:lnTo>
                  <a:pt x="200877" y="299034"/>
                </a:lnTo>
                <a:lnTo>
                  <a:pt x="204712" y="302475"/>
                </a:lnTo>
                <a:lnTo>
                  <a:pt x="214237" y="305841"/>
                </a:lnTo>
                <a:lnTo>
                  <a:pt x="219368" y="305574"/>
                </a:lnTo>
                <a:lnTo>
                  <a:pt x="228500" y="301218"/>
                </a:lnTo>
                <a:lnTo>
                  <a:pt x="231941" y="297395"/>
                </a:lnTo>
                <a:lnTo>
                  <a:pt x="235307" y="287858"/>
                </a:lnTo>
                <a:lnTo>
                  <a:pt x="235040" y="282727"/>
                </a:lnTo>
                <a:lnTo>
                  <a:pt x="185094" y="178155"/>
                </a:lnTo>
                <a:close/>
              </a:path>
              <a:path w="305434" h="306069">
                <a:moveTo>
                  <a:pt x="89930" y="0"/>
                </a:moveTo>
                <a:lnTo>
                  <a:pt x="84799" y="279"/>
                </a:lnTo>
                <a:lnTo>
                  <a:pt x="80227" y="2451"/>
                </a:lnTo>
                <a:lnTo>
                  <a:pt x="71585" y="10833"/>
                </a:lnTo>
                <a:lnTo>
                  <a:pt x="69697" y="22490"/>
                </a:lnTo>
                <a:lnTo>
                  <a:pt x="126849" y="144005"/>
                </a:lnTo>
                <a:lnTo>
                  <a:pt x="10529" y="199555"/>
                </a:lnTo>
                <a:lnTo>
                  <a:pt x="1888" y="207937"/>
                </a:lnTo>
                <a:lnTo>
                  <a:pt x="0" y="219594"/>
                </a:lnTo>
                <a:lnTo>
                  <a:pt x="1614" y="224777"/>
                </a:lnTo>
                <a:lnTo>
                  <a:pt x="3798" y="229336"/>
                </a:lnTo>
                <a:lnTo>
                  <a:pt x="7621" y="232778"/>
                </a:lnTo>
                <a:lnTo>
                  <a:pt x="17146" y="236156"/>
                </a:lnTo>
                <a:lnTo>
                  <a:pt x="22290" y="235877"/>
                </a:lnTo>
                <a:lnTo>
                  <a:pt x="143168" y="178155"/>
                </a:lnTo>
                <a:lnTo>
                  <a:pt x="185094" y="178155"/>
                </a:lnTo>
                <a:lnTo>
                  <a:pt x="177306" y="161848"/>
                </a:lnTo>
                <a:lnTo>
                  <a:pt x="248830" y="127698"/>
                </a:lnTo>
                <a:lnTo>
                  <a:pt x="161012" y="127698"/>
                </a:lnTo>
                <a:lnTo>
                  <a:pt x="103290" y="6819"/>
                </a:lnTo>
                <a:lnTo>
                  <a:pt x="99455" y="3378"/>
                </a:lnTo>
                <a:lnTo>
                  <a:pt x="89930" y="0"/>
                </a:lnTo>
                <a:close/>
              </a:path>
              <a:path w="305434" h="306069">
                <a:moveTo>
                  <a:pt x="287021" y="69710"/>
                </a:moveTo>
                <a:lnTo>
                  <a:pt x="281878" y="69977"/>
                </a:lnTo>
                <a:lnTo>
                  <a:pt x="161012" y="127698"/>
                </a:lnTo>
                <a:lnTo>
                  <a:pt x="248830" y="127698"/>
                </a:lnTo>
                <a:lnTo>
                  <a:pt x="298197" y="104127"/>
                </a:lnTo>
                <a:lnTo>
                  <a:pt x="301639" y="100304"/>
                </a:lnTo>
                <a:lnTo>
                  <a:pt x="305004" y="90766"/>
                </a:lnTo>
                <a:lnTo>
                  <a:pt x="304725" y="85636"/>
                </a:lnTo>
                <a:lnTo>
                  <a:pt x="300369" y="76517"/>
                </a:lnTo>
                <a:lnTo>
                  <a:pt x="296559" y="73075"/>
                </a:lnTo>
                <a:lnTo>
                  <a:pt x="287021" y="6971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850627" y="4299868"/>
            <a:ext cx="715645" cy="643890"/>
          </a:xfrm>
          <a:custGeom>
            <a:avLst/>
            <a:gdLst/>
            <a:ahLst/>
            <a:cxnLst/>
            <a:rect l="l" t="t" r="r" b="b"/>
            <a:pathLst>
              <a:path w="715644" h="643889">
                <a:moveTo>
                  <a:pt x="44972" y="0"/>
                </a:moveTo>
                <a:lnTo>
                  <a:pt x="8968" y="18902"/>
                </a:lnTo>
                <a:lnTo>
                  <a:pt x="0" y="49756"/>
                </a:lnTo>
                <a:lnTo>
                  <a:pt x="2669" y="61934"/>
                </a:lnTo>
                <a:lnTo>
                  <a:pt x="351029" y="622312"/>
                </a:lnTo>
                <a:lnTo>
                  <a:pt x="359643" y="632477"/>
                </a:lnTo>
                <a:lnTo>
                  <a:pt x="370597" y="639596"/>
                </a:lnTo>
                <a:lnTo>
                  <a:pt x="383223" y="643291"/>
                </a:lnTo>
                <a:lnTo>
                  <a:pt x="398667" y="642048"/>
                </a:lnTo>
                <a:lnTo>
                  <a:pt x="411267" y="637840"/>
                </a:lnTo>
                <a:lnTo>
                  <a:pt x="421195" y="630966"/>
                </a:lnTo>
                <a:lnTo>
                  <a:pt x="429246" y="618159"/>
                </a:lnTo>
                <a:lnTo>
                  <a:pt x="382716" y="618147"/>
                </a:lnTo>
                <a:lnTo>
                  <a:pt x="376391" y="614654"/>
                </a:lnTo>
                <a:lnTo>
                  <a:pt x="24385" y="50228"/>
                </a:lnTo>
                <a:lnTo>
                  <a:pt x="24474" y="41592"/>
                </a:lnTo>
                <a:lnTo>
                  <a:pt x="31129" y="31648"/>
                </a:lnTo>
                <a:lnTo>
                  <a:pt x="34431" y="29032"/>
                </a:lnTo>
                <a:lnTo>
                  <a:pt x="41632" y="26314"/>
                </a:lnTo>
                <a:lnTo>
                  <a:pt x="45201" y="25971"/>
                </a:lnTo>
                <a:lnTo>
                  <a:pt x="199042" y="25971"/>
                </a:lnTo>
                <a:lnTo>
                  <a:pt x="44972" y="0"/>
                </a:lnTo>
                <a:close/>
              </a:path>
              <a:path w="715644" h="643889">
                <a:moveTo>
                  <a:pt x="199042" y="25971"/>
                </a:moveTo>
                <a:lnTo>
                  <a:pt x="45201" y="25971"/>
                </a:lnTo>
                <a:lnTo>
                  <a:pt x="679451" y="131762"/>
                </a:lnTo>
                <a:lnTo>
                  <a:pt x="685014" y="136055"/>
                </a:lnTo>
                <a:lnTo>
                  <a:pt x="689497" y="145973"/>
                </a:lnTo>
                <a:lnTo>
                  <a:pt x="689967" y="150164"/>
                </a:lnTo>
                <a:lnTo>
                  <a:pt x="688646" y="156641"/>
                </a:lnTo>
                <a:lnTo>
                  <a:pt x="687770" y="158864"/>
                </a:lnTo>
                <a:lnTo>
                  <a:pt x="402896" y="614667"/>
                </a:lnTo>
                <a:lnTo>
                  <a:pt x="396572" y="618159"/>
                </a:lnTo>
                <a:lnTo>
                  <a:pt x="429254" y="618147"/>
                </a:lnTo>
                <a:lnTo>
                  <a:pt x="708179" y="174459"/>
                </a:lnTo>
                <a:lnTo>
                  <a:pt x="713252" y="163046"/>
                </a:lnTo>
                <a:lnTo>
                  <a:pt x="715049" y="150789"/>
                </a:lnTo>
                <a:lnTo>
                  <a:pt x="713515" y="138485"/>
                </a:lnTo>
                <a:lnTo>
                  <a:pt x="706010" y="124542"/>
                </a:lnTo>
                <a:lnTo>
                  <a:pt x="697069" y="114605"/>
                </a:lnTo>
                <a:lnTo>
                  <a:pt x="686871" y="108290"/>
                </a:lnTo>
                <a:lnTo>
                  <a:pt x="199042" y="2597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293300" y="5506397"/>
            <a:ext cx="1714048" cy="39228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 txBox="1"/>
          <p:nvPr/>
        </p:nvSpPr>
        <p:spPr>
          <a:xfrm>
            <a:off x="4984564" y="3063717"/>
            <a:ext cx="154305" cy="2565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4984564" y="4587716"/>
            <a:ext cx="154305" cy="2565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>
                <a:solidFill>
                  <a:srgbClr val="FFFFFF"/>
                </a:solidFill>
                <a:latin typeface="Arial"/>
                <a:cs typeface="Arial"/>
              </a:rPr>
              <a:t>2</a:t>
            </a:r>
            <a:endParaRPr sz="1800">
              <a:latin typeface="Arial"/>
              <a:cs typeface="Arial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1462A9-A489-4FA1-8EA7-2DCBA2231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45" y="741772"/>
            <a:ext cx="7696199" cy="446276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28" name="Объект 27">
            <a:extLst>
              <a:ext uri="{FF2B5EF4-FFF2-40B4-BE49-F238E27FC236}">
                <a16:creationId xmlns:a16="http://schemas.microsoft.com/office/drawing/2014/main" id="{95EDD268-B4F4-4105-B556-3EB8A2DE5C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687781" y="1971989"/>
            <a:ext cx="9037259" cy="1107996"/>
          </a:xfrm>
        </p:spPr>
        <p:txBody>
          <a:bodyPr/>
          <a:lstStyle/>
          <a:p>
            <a:pPr>
              <a:buFontTx/>
              <a:buChar char="-"/>
            </a:pPr>
            <a:endParaRPr lang="ru-RU" sz="2400" b="1" dirty="0">
              <a:solidFill>
                <a:srgbClr val="66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endParaRPr lang="ru-RU" sz="2400" b="1" dirty="0">
              <a:solidFill>
                <a:srgbClr val="66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endParaRPr lang="ru-RU" sz="2400" b="1" dirty="0">
              <a:solidFill>
                <a:srgbClr val="66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id="{A136DD84-B45C-4E68-9E22-83B25BF15C03}"/>
              </a:ext>
            </a:extLst>
          </p:cNvPr>
          <p:cNvSpPr/>
          <p:nvPr/>
        </p:nvSpPr>
        <p:spPr>
          <a:xfrm>
            <a:off x="3124200" y="1676400"/>
            <a:ext cx="746760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rgbClr val="66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Указ Президента РФ от 07.05.2018 №204 «О национальных целях и стратегических задачах развития РФ на период до 2024 года»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sz="2000" dirty="0">
              <a:solidFill>
                <a:srgbClr val="66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rgbClr val="66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Концепция развития дополнительного образования детей до 2030 года (распоряжение Правительства РФ № 678-р от 31.03.2022 г. 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sz="2000" dirty="0">
              <a:solidFill>
                <a:srgbClr val="66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rgbClr val="66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Целевые показатели и план работы по реализации Концепции развития дополнительного образования детей до 2030 года в Воронежской области (распоряжение Правительства Воронежской области № 819-р от 29.07.2022 г.)</a:t>
            </a:r>
          </a:p>
        </p:txBody>
      </p:sp>
    </p:spTree>
    <p:extLst>
      <p:ext uri="{BB962C8B-B14F-4D97-AF65-F5344CB8AC3E}">
        <p14:creationId xmlns:p14="http://schemas.microsoft.com/office/powerpoint/2010/main" val="35854247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1262510" y="3634070"/>
            <a:ext cx="209550" cy="364490"/>
          </a:xfrm>
          <a:custGeom>
            <a:avLst/>
            <a:gdLst/>
            <a:ahLst/>
            <a:cxnLst/>
            <a:rect l="l" t="t" r="r" b="b"/>
            <a:pathLst>
              <a:path w="209550" h="364489">
                <a:moveTo>
                  <a:pt x="56337" y="0"/>
                </a:moveTo>
                <a:lnTo>
                  <a:pt x="0" y="25450"/>
                </a:lnTo>
                <a:lnTo>
                  <a:pt x="152933" y="364083"/>
                </a:lnTo>
                <a:lnTo>
                  <a:pt x="204688" y="340702"/>
                </a:lnTo>
                <a:lnTo>
                  <a:pt x="161759" y="340702"/>
                </a:lnTo>
                <a:lnTo>
                  <a:pt x="23367" y="34277"/>
                </a:lnTo>
                <a:lnTo>
                  <a:pt x="47523" y="23368"/>
                </a:lnTo>
                <a:lnTo>
                  <a:pt x="66890" y="23368"/>
                </a:lnTo>
                <a:lnTo>
                  <a:pt x="56337" y="0"/>
                </a:lnTo>
                <a:close/>
              </a:path>
              <a:path w="209550" h="364489">
                <a:moveTo>
                  <a:pt x="66890" y="23368"/>
                </a:moveTo>
                <a:lnTo>
                  <a:pt x="47523" y="23368"/>
                </a:lnTo>
                <a:lnTo>
                  <a:pt x="185902" y="329806"/>
                </a:lnTo>
                <a:lnTo>
                  <a:pt x="161759" y="340702"/>
                </a:lnTo>
                <a:lnTo>
                  <a:pt x="204688" y="340702"/>
                </a:lnTo>
                <a:lnTo>
                  <a:pt x="209270" y="338632"/>
                </a:lnTo>
                <a:lnTo>
                  <a:pt x="66890" y="2336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06035" y="2315128"/>
            <a:ext cx="307340" cy="186055"/>
          </a:xfrm>
          <a:custGeom>
            <a:avLst/>
            <a:gdLst/>
            <a:ahLst/>
            <a:cxnLst/>
            <a:rect l="l" t="t" r="r" b="b"/>
            <a:pathLst>
              <a:path w="307340" h="186055">
                <a:moveTo>
                  <a:pt x="306755" y="0"/>
                </a:moveTo>
                <a:lnTo>
                  <a:pt x="0" y="63512"/>
                </a:lnTo>
                <a:lnTo>
                  <a:pt x="148272" y="186004"/>
                </a:lnTo>
                <a:lnTo>
                  <a:pt x="30675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097159" y="3715474"/>
            <a:ext cx="89535" cy="89535"/>
          </a:xfrm>
          <a:custGeom>
            <a:avLst/>
            <a:gdLst/>
            <a:ahLst/>
            <a:cxnLst/>
            <a:rect l="l" t="t" r="r" b="b"/>
            <a:pathLst>
              <a:path w="89534" h="89535">
                <a:moveTo>
                  <a:pt x="40179" y="0"/>
                </a:moveTo>
                <a:lnTo>
                  <a:pt x="7095" y="20126"/>
                </a:lnTo>
                <a:lnTo>
                  <a:pt x="0" y="40235"/>
                </a:lnTo>
                <a:lnTo>
                  <a:pt x="55" y="52209"/>
                </a:lnTo>
                <a:lnTo>
                  <a:pt x="28786" y="86467"/>
                </a:lnTo>
                <a:lnTo>
                  <a:pt x="49100" y="89158"/>
                </a:lnTo>
                <a:lnTo>
                  <a:pt x="58846" y="87062"/>
                </a:lnTo>
                <a:lnTo>
                  <a:pt x="86816" y="59680"/>
                </a:lnTo>
                <a:lnTo>
                  <a:pt x="89284" y="48932"/>
                </a:lnTo>
                <a:lnTo>
                  <a:pt x="89233" y="36961"/>
                </a:lnTo>
                <a:lnTo>
                  <a:pt x="60497" y="2688"/>
                </a:lnTo>
                <a:lnTo>
                  <a:pt x="4017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947" y="2856193"/>
            <a:ext cx="27305" cy="56515"/>
          </a:xfrm>
          <a:custGeom>
            <a:avLst/>
            <a:gdLst/>
            <a:ahLst/>
            <a:cxnLst/>
            <a:rect l="l" t="t" r="r" b="b"/>
            <a:pathLst>
              <a:path w="27305" h="56514">
                <a:moveTo>
                  <a:pt x="279" y="0"/>
                </a:moveTo>
                <a:lnTo>
                  <a:pt x="0" y="55918"/>
                </a:lnTo>
                <a:lnTo>
                  <a:pt x="2298" y="55892"/>
                </a:lnTo>
                <a:lnTo>
                  <a:pt x="3467" y="55702"/>
                </a:lnTo>
                <a:lnTo>
                  <a:pt x="15537" y="50578"/>
                </a:lnTo>
                <a:lnTo>
                  <a:pt x="23759" y="40918"/>
                </a:lnTo>
                <a:lnTo>
                  <a:pt x="26896" y="28454"/>
                </a:lnTo>
                <a:lnTo>
                  <a:pt x="25654" y="18275"/>
                </a:lnTo>
                <a:lnTo>
                  <a:pt x="27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1917" y="3224581"/>
            <a:ext cx="55880" cy="55880"/>
          </a:xfrm>
          <a:custGeom>
            <a:avLst/>
            <a:gdLst/>
            <a:ahLst/>
            <a:cxnLst/>
            <a:rect l="l" t="t" r="r" b="b"/>
            <a:pathLst>
              <a:path w="55880" h="55879">
                <a:moveTo>
                  <a:pt x="31114" y="0"/>
                </a:moveTo>
                <a:lnTo>
                  <a:pt x="15413" y="4306"/>
                </a:lnTo>
                <a:lnTo>
                  <a:pt x="5053" y="12244"/>
                </a:lnTo>
                <a:lnTo>
                  <a:pt x="0" y="22653"/>
                </a:lnTo>
                <a:lnTo>
                  <a:pt x="3998" y="39008"/>
                </a:lnTo>
                <a:lnTo>
                  <a:pt x="11600" y="49780"/>
                </a:lnTo>
                <a:lnTo>
                  <a:pt x="21680" y="55155"/>
                </a:lnTo>
                <a:lnTo>
                  <a:pt x="32147" y="55499"/>
                </a:lnTo>
                <a:lnTo>
                  <a:pt x="44218" y="50377"/>
                </a:lnTo>
                <a:lnTo>
                  <a:pt x="52440" y="40721"/>
                </a:lnTo>
                <a:lnTo>
                  <a:pt x="55577" y="28254"/>
                </a:lnTo>
                <a:lnTo>
                  <a:pt x="50822" y="13905"/>
                </a:lnTo>
                <a:lnTo>
                  <a:pt x="42236" y="4373"/>
                </a:lnTo>
                <a:lnTo>
                  <a:pt x="3111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47817" y="3206277"/>
            <a:ext cx="33655" cy="53975"/>
          </a:xfrm>
          <a:custGeom>
            <a:avLst/>
            <a:gdLst/>
            <a:ahLst/>
            <a:cxnLst/>
            <a:rect l="l" t="t" r="r" b="b"/>
            <a:pathLst>
              <a:path w="33655" h="53975">
                <a:moveTo>
                  <a:pt x="27096" y="0"/>
                </a:moveTo>
                <a:lnTo>
                  <a:pt x="23426" y="609"/>
                </a:lnTo>
                <a:lnTo>
                  <a:pt x="11354" y="5734"/>
                </a:lnTo>
                <a:lnTo>
                  <a:pt x="3134" y="15396"/>
                </a:lnTo>
                <a:lnTo>
                  <a:pt x="0" y="27869"/>
                </a:lnTo>
                <a:lnTo>
                  <a:pt x="388" y="32931"/>
                </a:lnTo>
                <a:lnTo>
                  <a:pt x="5792" y="45380"/>
                </a:lnTo>
                <a:lnTo>
                  <a:pt x="16018" y="53642"/>
                </a:lnTo>
                <a:lnTo>
                  <a:pt x="22661" y="42495"/>
                </a:lnTo>
                <a:lnTo>
                  <a:pt x="27503" y="30719"/>
                </a:lnTo>
                <a:lnTo>
                  <a:pt x="30934" y="18462"/>
                </a:lnTo>
                <a:lnTo>
                  <a:pt x="33345" y="5870"/>
                </a:lnTo>
                <a:lnTo>
                  <a:pt x="30691" y="139"/>
                </a:lnTo>
                <a:lnTo>
                  <a:pt x="2709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620" y="3141105"/>
            <a:ext cx="20955" cy="52705"/>
          </a:xfrm>
          <a:custGeom>
            <a:avLst/>
            <a:gdLst/>
            <a:ahLst/>
            <a:cxnLst/>
            <a:rect l="l" t="t" r="r" b="b"/>
            <a:pathLst>
              <a:path w="20955" h="52705">
                <a:moveTo>
                  <a:pt x="4779" y="0"/>
                </a:moveTo>
                <a:lnTo>
                  <a:pt x="0" y="52185"/>
                </a:lnTo>
                <a:lnTo>
                  <a:pt x="11360" y="46042"/>
                </a:lnTo>
                <a:lnTo>
                  <a:pt x="18660" y="35766"/>
                </a:lnTo>
                <a:lnTo>
                  <a:pt x="20656" y="23022"/>
                </a:lnTo>
                <a:lnTo>
                  <a:pt x="20358" y="20600"/>
                </a:lnTo>
                <a:lnTo>
                  <a:pt x="14964" y="8215"/>
                </a:lnTo>
                <a:lnTo>
                  <a:pt x="477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8689" y="3120834"/>
            <a:ext cx="55880" cy="55880"/>
          </a:xfrm>
          <a:custGeom>
            <a:avLst/>
            <a:gdLst/>
            <a:ahLst/>
            <a:cxnLst/>
            <a:rect l="l" t="t" r="r" b="b"/>
            <a:pathLst>
              <a:path w="55880" h="55880">
                <a:moveTo>
                  <a:pt x="23429" y="0"/>
                </a:moveTo>
                <a:lnTo>
                  <a:pt x="11359" y="5121"/>
                </a:lnTo>
                <a:lnTo>
                  <a:pt x="3136" y="14777"/>
                </a:lnTo>
                <a:lnTo>
                  <a:pt x="0" y="27244"/>
                </a:lnTo>
                <a:lnTo>
                  <a:pt x="4753" y="41590"/>
                </a:lnTo>
                <a:lnTo>
                  <a:pt x="13337" y="51120"/>
                </a:lnTo>
                <a:lnTo>
                  <a:pt x="24455" y="55491"/>
                </a:lnTo>
                <a:lnTo>
                  <a:pt x="40161" y="51192"/>
                </a:lnTo>
                <a:lnTo>
                  <a:pt x="50523" y="43262"/>
                </a:lnTo>
                <a:lnTo>
                  <a:pt x="55579" y="32858"/>
                </a:lnTo>
                <a:lnTo>
                  <a:pt x="51581" y="16498"/>
                </a:lnTo>
                <a:lnTo>
                  <a:pt x="43981" y="5723"/>
                </a:lnTo>
                <a:lnTo>
                  <a:pt x="33904" y="345"/>
                </a:lnTo>
                <a:lnTo>
                  <a:pt x="2342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344" y="3434713"/>
            <a:ext cx="15875" cy="29209"/>
          </a:xfrm>
          <a:custGeom>
            <a:avLst/>
            <a:gdLst/>
            <a:ahLst/>
            <a:cxnLst/>
            <a:rect l="l" t="t" r="r" b="b"/>
            <a:pathLst>
              <a:path w="15875" h="29210">
                <a:moveTo>
                  <a:pt x="139" y="0"/>
                </a:moveTo>
                <a:lnTo>
                  <a:pt x="0" y="28689"/>
                </a:lnTo>
                <a:lnTo>
                  <a:pt x="5334" y="25704"/>
                </a:lnTo>
                <a:lnTo>
                  <a:pt x="10693" y="22783"/>
                </a:lnTo>
                <a:lnTo>
                  <a:pt x="15824" y="19532"/>
                </a:lnTo>
                <a:lnTo>
                  <a:pt x="13919" y="10629"/>
                </a:lnTo>
                <a:lnTo>
                  <a:pt x="7899" y="3581"/>
                </a:lnTo>
                <a:lnTo>
                  <a:pt x="13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812" y="3328460"/>
            <a:ext cx="53975" cy="55880"/>
          </a:xfrm>
          <a:custGeom>
            <a:avLst/>
            <a:gdLst/>
            <a:ahLst/>
            <a:cxnLst/>
            <a:rect l="l" t="t" r="r" b="b"/>
            <a:pathLst>
              <a:path w="53975" h="55879">
                <a:moveTo>
                  <a:pt x="28903" y="0"/>
                </a:moveTo>
                <a:lnTo>
                  <a:pt x="12672" y="3771"/>
                </a:lnTo>
                <a:lnTo>
                  <a:pt x="3296" y="10574"/>
                </a:lnTo>
                <a:lnTo>
                  <a:pt x="0" y="39691"/>
                </a:lnTo>
                <a:lnTo>
                  <a:pt x="7781" y="49641"/>
                </a:lnTo>
                <a:lnTo>
                  <a:pt x="19029" y="55166"/>
                </a:lnTo>
                <a:lnTo>
                  <a:pt x="29921" y="55502"/>
                </a:lnTo>
                <a:lnTo>
                  <a:pt x="41994" y="50379"/>
                </a:lnTo>
                <a:lnTo>
                  <a:pt x="50218" y="40720"/>
                </a:lnTo>
                <a:lnTo>
                  <a:pt x="53360" y="28250"/>
                </a:lnTo>
                <a:lnTo>
                  <a:pt x="48601" y="13906"/>
                </a:lnTo>
                <a:lnTo>
                  <a:pt x="40017" y="4374"/>
                </a:lnTo>
                <a:lnTo>
                  <a:pt x="2890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10489" y="3309861"/>
            <a:ext cx="36830" cy="50800"/>
          </a:xfrm>
          <a:custGeom>
            <a:avLst/>
            <a:gdLst/>
            <a:ahLst/>
            <a:cxnLst/>
            <a:rect l="l" t="t" r="r" b="b"/>
            <a:pathLst>
              <a:path w="36830" h="50800">
                <a:moveTo>
                  <a:pt x="28820" y="0"/>
                </a:moveTo>
                <a:lnTo>
                  <a:pt x="23423" y="914"/>
                </a:lnTo>
                <a:lnTo>
                  <a:pt x="11352" y="6035"/>
                </a:lnTo>
                <a:lnTo>
                  <a:pt x="3133" y="15703"/>
                </a:lnTo>
                <a:lnTo>
                  <a:pt x="0" y="28186"/>
                </a:lnTo>
                <a:lnTo>
                  <a:pt x="385" y="33223"/>
                </a:lnTo>
                <a:lnTo>
                  <a:pt x="1566" y="40284"/>
                </a:lnTo>
                <a:lnTo>
                  <a:pt x="5313" y="46253"/>
                </a:lnTo>
                <a:lnTo>
                  <a:pt x="10481" y="50418"/>
                </a:lnTo>
                <a:lnTo>
                  <a:pt x="17617" y="39912"/>
                </a:lnTo>
                <a:lnTo>
                  <a:pt x="24363" y="29147"/>
                </a:lnTo>
                <a:lnTo>
                  <a:pt x="30720" y="18139"/>
                </a:lnTo>
                <a:lnTo>
                  <a:pt x="36688" y="6901"/>
                </a:lnTo>
                <a:lnTo>
                  <a:pt x="34103" y="723"/>
                </a:lnTo>
                <a:lnTo>
                  <a:pt x="2882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9558" y="3034780"/>
            <a:ext cx="55880" cy="55880"/>
          </a:xfrm>
          <a:custGeom>
            <a:avLst/>
            <a:gdLst/>
            <a:ahLst/>
            <a:cxnLst/>
            <a:rect l="l" t="t" r="r" b="b"/>
            <a:pathLst>
              <a:path w="55880" h="55880">
                <a:moveTo>
                  <a:pt x="23429" y="0"/>
                </a:moveTo>
                <a:lnTo>
                  <a:pt x="11359" y="5121"/>
                </a:lnTo>
                <a:lnTo>
                  <a:pt x="3136" y="14777"/>
                </a:lnTo>
                <a:lnTo>
                  <a:pt x="0" y="27244"/>
                </a:lnTo>
                <a:lnTo>
                  <a:pt x="4751" y="41590"/>
                </a:lnTo>
                <a:lnTo>
                  <a:pt x="13333" y="51125"/>
                </a:lnTo>
                <a:lnTo>
                  <a:pt x="24448" y="55501"/>
                </a:lnTo>
                <a:lnTo>
                  <a:pt x="40152" y="51197"/>
                </a:lnTo>
                <a:lnTo>
                  <a:pt x="50517" y="43266"/>
                </a:lnTo>
                <a:lnTo>
                  <a:pt x="55577" y="32867"/>
                </a:lnTo>
                <a:lnTo>
                  <a:pt x="51580" y="16503"/>
                </a:lnTo>
                <a:lnTo>
                  <a:pt x="43982" y="5726"/>
                </a:lnTo>
                <a:lnTo>
                  <a:pt x="33908" y="346"/>
                </a:lnTo>
                <a:lnTo>
                  <a:pt x="2342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16019" y="3015898"/>
            <a:ext cx="50800" cy="57150"/>
          </a:xfrm>
          <a:custGeom>
            <a:avLst/>
            <a:gdLst/>
            <a:ahLst/>
            <a:cxnLst/>
            <a:rect l="l" t="t" r="r" b="b"/>
            <a:pathLst>
              <a:path w="50800" h="57150">
                <a:moveTo>
                  <a:pt x="29678" y="0"/>
                </a:moveTo>
                <a:lnTo>
                  <a:pt x="23429" y="1054"/>
                </a:lnTo>
                <a:lnTo>
                  <a:pt x="11359" y="6175"/>
                </a:lnTo>
                <a:lnTo>
                  <a:pt x="3136" y="15832"/>
                </a:lnTo>
                <a:lnTo>
                  <a:pt x="0" y="28298"/>
                </a:lnTo>
                <a:lnTo>
                  <a:pt x="4751" y="42645"/>
                </a:lnTo>
                <a:lnTo>
                  <a:pt x="13333" y="52179"/>
                </a:lnTo>
                <a:lnTo>
                  <a:pt x="24448" y="56556"/>
                </a:lnTo>
                <a:lnTo>
                  <a:pt x="40731" y="52680"/>
                </a:lnTo>
                <a:lnTo>
                  <a:pt x="50298" y="45654"/>
                </a:lnTo>
                <a:lnTo>
                  <a:pt x="49223" y="30855"/>
                </a:lnTo>
                <a:lnTo>
                  <a:pt x="46464" y="18521"/>
                </a:lnTo>
                <a:lnTo>
                  <a:pt x="42603" y="7691"/>
                </a:lnTo>
                <a:lnTo>
                  <a:pt x="35786" y="1143"/>
                </a:lnTo>
                <a:lnTo>
                  <a:pt x="2967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6881" y="2930898"/>
            <a:ext cx="55880" cy="55880"/>
          </a:xfrm>
          <a:custGeom>
            <a:avLst/>
            <a:gdLst/>
            <a:ahLst/>
            <a:cxnLst/>
            <a:rect l="l" t="t" r="r" b="b"/>
            <a:pathLst>
              <a:path w="55880" h="55880">
                <a:moveTo>
                  <a:pt x="23438" y="0"/>
                </a:moveTo>
                <a:lnTo>
                  <a:pt x="11365" y="5122"/>
                </a:lnTo>
                <a:lnTo>
                  <a:pt x="3141" y="14782"/>
                </a:lnTo>
                <a:lnTo>
                  <a:pt x="0" y="27252"/>
                </a:lnTo>
                <a:lnTo>
                  <a:pt x="4758" y="41596"/>
                </a:lnTo>
                <a:lnTo>
                  <a:pt x="13342" y="51128"/>
                </a:lnTo>
                <a:lnTo>
                  <a:pt x="24456" y="55502"/>
                </a:lnTo>
                <a:lnTo>
                  <a:pt x="40163" y="51195"/>
                </a:lnTo>
                <a:lnTo>
                  <a:pt x="50526" y="43260"/>
                </a:lnTo>
                <a:lnTo>
                  <a:pt x="55584" y="32855"/>
                </a:lnTo>
                <a:lnTo>
                  <a:pt x="51579" y="16492"/>
                </a:lnTo>
                <a:lnTo>
                  <a:pt x="43975" y="5720"/>
                </a:lnTo>
                <a:lnTo>
                  <a:pt x="33895" y="346"/>
                </a:lnTo>
                <a:lnTo>
                  <a:pt x="2343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4912" y="3498737"/>
            <a:ext cx="383540" cy="312420"/>
          </a:xfrm>
          <a:custGeom>
            <a:avLst/>
            <a:gdLst/>
            <a:ahLst/>
            <a:cxnLst/>
            <a:rect l="l" t="t" r="r" b="b"/>
            <a:pathLst>
              <a:path w="383540" h="312420">
                <a:moveTo>
                  <a:pt x="198275" y="0"/>
                </a:moveTo>
                <a:lnTo>
                  <a:pt x="149414" y="6739"/>
                </a:lnTo>
                <a:lnTo>
                  <a:pt x="99002" y="28823"/>
                </a:lnTo>
                <a:lnTo>
                  <a:pt x="58886" y="61495"/>
                </a:lnTo>
                <a:lnTo>
                  <a:pt x="28837" y="100504"/>
                </a:lnTo>
                <a:lnTo>
                  <a:pt x="9234" y="144030"/>
                </a:lnTo>
                <a:lnTo>
                  <a:pt x="455" y="190249"/>
                </a:lnTo>
                <a:lnTo>
                  <a:pt x="0" y="205940"/>
                </a:lnTo>
                <a:lnTo>
                  <a:pt x="803" y="221659"/>
                </a:lnTo>
                <a:lnTo>
                  <a:pt x="10905" y="268320"/>
                </a:lnTo>
                <a:lnTo>
                  <a:pt x="32258" y="307514"/>
                </a:lnTo>
                <a:lnTo>
                  <a:pt x="43093" y="312208"/>
                </a:lnTo>
                <a:lnTo>
                  <a:pt x="54994" y="311916"/>
                </a:lnTo>
                <a:lnTo>
                  <a:pt x="72730" y="272345"/>
                </a:lnTo>
                <a:lnTo>
                  <a:pt x="67107" y="260878"/>
                </a:lnTo>
                <a:lnTo>
                  <a:pt x="62525" y="249118"/>
                </a:lnTo>
                <a:lnTo>
                  <a:pt x="58987" y="237116"/>
                </a:lnTo>
                <a:lnTo>
                  <a:pt x="56499" y="224928"/>
                </a:lnTo>
                <a:lnTo>
                  <a:pt x="55065" y="212606"/>
                </a:lnTo>
                <a:lnTo>
                  <a:pt x="54691" y="200203"/>
                </a:lnTo>
                <a:lnTo>
                  <a:pt x="55380" y="187774"/>
                </a:lnTo>
                <a:lnTo>
                  <a:pt x="64398" y="150011"/>
                </a:lnTo>
                <a:lnTo>
                  <a:pt x="83138" y="115252"/>
                </a:lnTo>
                <a:lnTo>
                  <a:pt x="109423" y="87508"/>
                </a:lnTo>
                <a:lnTo>
                  <a:pt x="142919" y="67205"/>
                </a:lnTo>
                <a:lnTo>
                  <a:pt x="191154" y="55264"/>
                </a:lnTo>
                <a:lnTo>
                  <a:pt x="203577" y="54913"/>
                </a:lnTo>
                <a:lnTo>
                  <a:pt x="340282" y="54913"/>
                </a:lnTo>
                <a:lnTo>
                  <a:pt x="339355" y="53990"/>
                </a:lnTo>
                <a:lnTo>
                  <a:pt x="308635" y="30466"/>
                </a:lnTo>
                <a:lnTo>
                  <a:pt x="273634" y="13156"/>
                </a:lnTo>
                <a:lnTo>
                  <a:pt x="235912" y="2979"/>
                </a:lnTo>
                <a:lnTo>
                  <a:pt x="210764" y="219"/>
                </a:lnTo>
                <a:lnTo>
                  <a:pt x="198275" y="0"/>
                </a:lnTo>
                <a:close/>
              </a:path>
              <a:path w="383540" h="312420">
                <a:moveTo>
                  <a:pt x="340282" y="54913"/>
                </a:moveTo>
                <a:lnTo>
                  <a:pt x="203577" y="54913"/>
                </a:lnTo>
                <a:lnTo>
                  <a:pt x="216034" y="55629"/>
                </a:lnTo>
                <a:lnTo>
                  <a:pt x="228468" y="57415"/>
                </a:lnTo>
                <a:lnTo>
                  <a:pt x="266088" y="70050"/>
                </a:lnTo>
                <a:lnTo>
                  <a:pt x="298519" y="91449"/>
                </a:lnTo>
                <a:lnTo>
                  <a:pt x="323770" y="120179"/>
                </a:lnTo>
                <a:lnTo>
                  <a:pt x="330470" y="131237"/>
                </a:lnTo>
                <a:lnTo>
                  <a:pt x="338599" y="140643"/>
                </a:lnTo>
                <a:lnTo>
                  <a:pt x="349363" y="145511"/>
                </a:lnTo>
                <a:lnTo>
                  <a:pt x="361153" y="145418"/>
                </a:lnTo>
                <a:lnTo>
                  <a:pt x="374754" y="137007"/>
                </a:lnTo>
                <a:lnTo>
                  <a:pt x="380607" y="128520"/>
                </a:lnTo>
                <a:lnTo>
                  <a:pt x="383397" y="120690"/>
                </a:lnTo>
                <a:lnTo>
                  <a:pt x="383004" y="112587"/>
                </a:lnTo>
                <a:lnTo>
                  <a:pt x="357067" y="72798"/>
                </a:lnTo>
                <a:lnTo>
                  <a:pt x="348521" y="63114"/>
                </a:lnTo>
                <a:lnTo>
                  <a:pt x="340282" y="5491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437623" y="2789623"/>
            <a:ext cx="332740" cy="370840"/>
          </a:xfrm>
          <a:custGeom>
            <a:avLst/>
            <a:gdLst/>
            <a:ahLst/>
            <a:cxnLst/>
            <a:rect l="l" t="t" r="r" b="b"/>
            <a:pathLst>
              <a:path w="332739" h="370839">
                <a:moveTo>
                  <a:pt x="97068" y="0"/>
                </a:moveTo>
                <a:lnTo>
                  <a:pt x="62303" y="23150"/>
                </a:lnTo>
                <a:lnTo>
                  <a:pt x="36828" y="52536"/>
                </a:lnTo>
                <a:lnTo>
                  <a:pt x="17609" y="86118"/>
                </a:lnTo>
                <a:lnTo>
                  <a:pt x="5120" y="123117"/>
                </a:lnTo>
                <a:lnTo>
                  <a:pt x="57" y="162090"/>
                </a:lnTo>
                <a:lnTo>
                  <a:pt x="0" y="174918"/>
                </a:lnTo>
                <a:lnTo>
                  <a:pt x="719" y="187598"/>
                </a:lnTo>
                <a:lnTo>
                  <a:pt x="11212" y="236387"/>
                </a:lnTo>
                <a:lnTo>
                  <a:pt x="33503" y="281033"/>
                </a:lnTo>
                <a:lnTo>
                  <a:pt x="68889" y="319585"/>
                </a:lnTo>
                <a:lnTo>
                  <a:pt x="109915" y="347486"/>
                </a:lnTo>
                <a:lnTo>
                  <a:pt x="154712" y="364583"/>
                </a:lnTo>
                <a:lnTo>
                  <a:pt x="201410" y="370721"/>
                </a:lnTo>
                <a:lnTo>
                  <a:pt x="217075" y="370305"/>
                </a:lnTo>
                <a:lnTo>
                  <a:pt x="263398" y="361589"/>
                </a:lnTo>
                <a:lnTo>
                  <a:pt x="307258" y="341554"/>
                </a:lnTo>
                <a:lnTo>
                  <a:pt x="330974" y="316188"/>
                </a:lnTo>
                <a:lnTo>
                  <a:pt x="206246" y="316188"/>
                </a:lnTo>
                <a:lnTo>
                  <a:pt x="193569" y="316001"/>
                </a:lnTo>
                <a:lnTo>
                  <a:pt x="154821" y="308408"/>
                </a:lnTo>
                <a:lnTo>
                  <a:pt x="119973" y="291363"/>
                </a:lnTo>
                <a:lnTo>
                  <a:pt x="91076" y="265929"/>
                </a:lnTo>
                <a:lnTo>
                  <a:pt x="68914" y="229444"/>
                </a:lnTo>
                <a:lnTo>
                  <a:pt x="55571" y="182337"/>
                </a:lnTo>
                <a:lnTo>
                  <a:pt x="54889" y="170728"/>
                </a:lnTo>
                <a:lnTo>
                  <a:pt x="55195" y="159155"/>
                </a:lnTo>
                <a:lnTo>
                  <a:pt x="67483" y="109688"/>
                </a:lnTo>
                <a:lnTo>
                  <a:pt x="87595" y="76757"/>
                </a:lnTo>
                <a:lnTo>
                  <a:pt x="117413" y="47092"/>
                </a:lnTo>
                <a:lnTo>
                  <a:pt x="123979" y="36152"/>
                </a:lnTo>
                <a:lnTo>
                  <a:pt x="125825" y="25748"/>
                </a:lnTo>
                <a:lnTo>
                  <a:pt x="123446" y="16263"/>
                </a:lnTo>
                <a:lnTo>
                  <a:pt x="116816" y="6527"/>
                </a:lnTo>
                <a:lnTo>
                  <a:pt x="110860" y="2895"/>
                </a:lnTo>
                <a:lnTo>
                  <a:pt x="97068" y="0"/>
                </a:lnTo>
                <a:close/>
              </a:path>
              <a:path w="332739" h="370839">
                <a:moveTo>
                  <a:pt x="298959" y="283306"/>
                </a:moveTo>
                <a:lnTo>
                  <a:pt x="289053" y="287486"/>
                </a:lnTo>
                <a:lnTo>
                  <a:pt x="288495" y="287883"/>
                </a:lnTo>
                <a:lnTo>
                  <a:pt x="277734" y="295057"/>
                </a:lnTo>
                <a:lnTo>
                  <a:pt x="231185" y="313319"/>
                </a:lnTo>
                <a:lnTo>
                  <a:pt x="206246" y="316188"/>
                </a:lnTo>
                <a:lnTo>
                  <a:pt x="330974" y="316188"/>
                </a:lnTo>
                <a:lnTo>
                  <a:pt x="332223" y="311779"/>
                </a:lnTo>
                <a:lnTo>
                  <a:pt x="330371" y="300033"/>
                </a:lnTo>
                <a:lnTo>
                  <a:pt x="320495" y="289212"/>
                </a:lnTo>
                <a:lnTo>
                  <a:pt x="309732" y="283759"/>
                </a:lnTo>
                <a:lnTo>
                  <a:pt x="298959" y="28330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259109" y="1852709"/>
            <a:ext cx="305435" cy="787400"/>
          </a:xfrm>
          <a:custGeom>
            <a:avLst/>
            <a:gdLst/>
            <a:ahLst/>
            <a:cxnLst/>
            <a:rect l="l" t="t" r="r" b="b"/>
            <a:pathLst>
              <a:path w="305434" h="787400">
                <a:moveTo>
                  <a:pt x="295970" y="0"/>
                </a:moveTo>
                <a:lnTo>
                  <a:pt x="257201" y="22438"/>
                </a:lnTo>
                <a:lnTo>
                  <a:pt x="232358" y="52345"/>
                </a:lnTo>
                <a:lnTo>
                  <a:pt x="218656" y="88314"/>
                </a:lnTo>
                <a:lnTo>
                  <a:pt x="216329" y="113460"/>
                </a:lnTo>
                <a:lnTo>
                  <a:pt x="217173" y="125974"/>
                </a:lnTo>
                <a:lnTo>
                  <a:pt x="219331" y="138308"/>
                </a:lnTo>
                <a:lnTo>
                  <a:pt x="222788" y="150359"/>
                </a:lnTo>
                <a:lnTo>
                  <a:pt x="227526" y="162021"/>
                </a:lnTo>
                <a:lnTo>
                  <a:pt x="234090" y="175312"/>
                </a:lnTo>
                <a:lnTo>
                  <a:pt x="238908" y="188029"/>
                </a:lnTo>
                <a:lnTo>
                  <a:pt x="242064" y="200254"/>
                </a:lnTo>
                <a:lnTo>
                  <a:pt x="243640" y="212071"/>
                </a:lnTo>
                <a:lnTo>
                  <a:pt x="243717" y="223561"/>
                </a:lnTo>
                <a:lnTo>
                  <a:pt x="242378" y="234807"/>
                </a:lnTo>
                <a:lnTo>
                  <a:pt x="226392" y="273196"/>
                </a:lnTo>
                <a:lnTo>
                  <a:pt x="198291" y="299954"/>
                </a:lnTo>
                <a:lnTo>
                  <a:pt x="173834" y="312075"/>
                </a:lnTo>
                <a:lnTo>
                  <a:pt x="162022" y="318972"/>
                </a:lnTo>
                <a:lnTo>
                  <a:pt x="133239" y="345076"/>
                </a:lnTo>
                <a:lnTo>
                  <a:pt x="113064" y="383501"/>
                </a:lnTo>
                <a:lnTo>
                  <a:pt x="108158" y="419404"/>
                </a:lnTo>
                <a:lnTo>
                  <a:pt x="109012" y="431913"/>
                </a:lnTo>
                <a:lnTo>
                  <a:pt x="111183" y="444252"/>
                </a:lnTo>
                <a:lnTo>
                  <a:pt x="114656" y="456314"/>
                </a:lnTo>
                <a:lnTo>
                  <a:pt x="119413" y="467989"/>
                </a:lnTo>
                <a:lnTo>
                  <a:pt x="125969" y="481251"/>
                </a:lnTo>
                <a:lnTo>
                  <a:pt x="130779" y="493952"/>
                </a:lnTo>
                <a:lnTo>
                  <a:pt x="133926" y="506173"/>
                </a:lnTo>
                <a:lnTo>
                  <a:pt x="135490" y="517994"/>
                </a:lnTo>
                <a:lnTo>
                  <a:pt x="135552" y="529496"/>
                </a:lnTo>
                <a:lnTo>
                  <a:pt x="134195" y="540760"/>
                </a:lnTo>
                <a:lnTo>
                  <a:pt x="118231" y="579054"/>
                </a:lnTo>
                <a:lnTo>
                  <a:pt x="90131" y="605808"/>
                </a:lnTo>
                <a:lnTo>
                  <a:pt x="65670" y="617927"/>
                </a:lnTo>
                <a:lnTo>
                  <a:pt x="53856" y="624823"/>
                </a:lnTo>
                <a:lnTo>
                  <a:pt x="25074" y="650930"/>
                </a:lnTo>
                <a:lnTo>
                  <a:pt x="4898" y="689343"/>
                </a:lnTo>
                <a:lnTo>
                  <a:pt x="0" y="725235"/>
                </a:lnTo>
                <a:lnTo>
                  <a:pt x="852" y="737744"/>
                </a:lnTo>
                <a:lnTo>
                  <a:pt x="16481" y="783742"/>
                </a:lnTo>
                <a:lnTo>
                  <a:pt x="23987" y="786968"/>
                </a:lnTo>
                <a:lnTo>
                  <a:pt x="26755" y="786625"/>
                </a:lnTo>
                <a:lnTo>
                  <a:pt x="33105" y="771258"/>
                </a:lnTo>
                <a:lnTo>
                  <a:pt x="27628" y="759853"/>
                </a:lnTo>
                <a:lnTo>
                  <a:pt x="23700" y="747920"/>
                </a:lnTo>
                <a:lnTo>
                  <a:pt x="21346" y="735617"/>
                </a:lnTo>
                <a:lnTo>
                  <a:pt x="20592" y="723103"/>
                </a:lnTo>
                <a:lnTo>
                  <a:pt x="21462" y="710537"/>
                </a:lnTo>
                <a:lnTo>
                  <a:pt x="38150" y="667698"/>
                </a:lnTo>
                <a:lnTo>
                  <a:pt x="66248" y="640942"/>
                </a:lnTo>
                <a:lnTo>
                  <a:pt x="90706" y="628821"/>
                </a:lnTo>
                <a:lnTo>
                  <a:pt x="102521" y="621926"/>
                </a:lnTo>
                <a:lnTo>
                  <a:pt x="131307" y="595823"/>
                </a:lnTo>
                <a:lnTo>
                  <a:pt x="151482" y="557402"/>
                </a:lnTo>
                <a:lnTo>
                  <a:pt x="156381" y="521496"/>
                </a:lnTo>
                <a:lnTo>
                  <a:pt x="155527" y="508989"/>
                </a:lnTo>
                <a:lnTo>
                  <a:pt x="153355" y="496652"/>
                </a:lnTo>
                <a:lnTo>
                  <a:pt x="149881" y="484594"/>
                </a:lnTo>
                <a:lnTo>
                  <a:pt x="145123" y="472920"/>
                </a:lnTo>
                <a:lnTo>
                  <a:pt x="138567" y="459656"/>
                </a:lnTo>
                <a:lnTo>
                  <a:pt x="133755" y="446951"/>
                </a:lnTo>
                <a:lnTo>
                  <a:pt x="130607" y="434728"/>
                </a:lnTo>
                <a:lnTo>
                  <a:pt x="129041" y="422906"/>
                </a:lnTo>
                <a:lnTo>
                  <a:pt x="128974" y="411405"/>
                </a:lnTo>
                <a:lnTo>
                  <a:pt x="130327" y="400145"/>
                </a:lnTo>
                <a:lnTo>
                  <a:pt x="146300" y="361852"/>
                </a:lnTo>
                <a:lnTo>
                  <a:pt x="174397" y="335094"/>
                </a:lnTo>
                <a:lnTo>
                  <a:pt x="198857" y="322973"/>
                </a:lnTo>
                <a:lnTo>
                  <a:pt x="210672" y="316079"/>
                </a:lnTo>
                <a:lnTo>
                  <a:pt x="239459" y="289978"/>
                </a:lnTo>
                <a:lnTo>
                  <a:pt x="259635" y="251548"/>
                </a:lnTo>
                <a:lnTo>
                  <a:pt x="264528" y="215654"/>
                </a:lnTo>
                <a:lnTo>
                  <a:pt x="263676" y="203144"/>
                </a:lnTo>
                <a:lnTo>
                  <a:pt x="261505" y="190805"/>
                </a:lnTo>
                <a:lnTo>
                  <a:pt x="258034" y="178745"/>
                </a:lnTo>
                <a:lnTo>
                  <a:pt x="253278" y="167071"/>
                </a:lnTo>
                <a:lnTo>
                  <a:pt x="246726" y="153800"/>
                </a:lnTo>
                <a:lnTo>
                  <a:pt x="241918" y="141093"/>
                </a:lnTo>
                <a:lnTo>
                  <a:pt x="238771" y="128870"/>
                </a:lnTo>
                <a:lnTo>
                  <a:pt x="237206" y="117049"/>
                </a:lnTo>
                <a:lnTo>
                  <a:pt x="237140" y="105550"/>
                </a:lnTo>
                <a:lnTo>
                  <a:pt x="238492" y="94291"/>
                </a:lnTo>
                <a:lnTo>
                  <a:pt x="254462" y="55996"/>
                </a:lnTo>
                <a:lnTo>
                  <a:pt x="282567" y="29242"/>
                </a:lnTo>
                <a:lnTo>
                  <a:pt x="301558" y="19951"/>
                </a:lnTo>
                <a:lnTo>
                  <a:pt x="303920" y="17119"/>
                </a:lnTo>
                <a:lnTo>
                  <a:pt x="304999" y="11747"/>
                </a:lnTo>
                <a:lnTo>
                  <a:pt x="304809" y="9715"/>
                </a:lnTo>
                <a:lnTo>
                  <a:pt x="301977" y="2578"/>
                </a:lnTo>
                <a:lnTo>
                  <a:pt x="29597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207321" y="1834643"/>
            <a:ext cx="305435" cy="787400"/>
          </a:xfrm>
          <a:custGeom>
            <a:avLst/>
            <a:gdLst/>
            <a:ahLst/>
            <a:cxnLst/>
            <a:rect l="l" t="t" r="r" b="b"/>
            <a:pathLst>
              <a:path w="305434" h="787400">
                <a:moveTo>
                  <a:pt x="295964" y="0"/>
                </a:moveTo>
                <a:lnTo>
                  <a:pt x="257198" y="22436"/>
                </a:lnTo>
                <a:lnTo>
                  <a:pt x="232356" y="52345"/>
                </a:lnTo>
                <a:lnTo>
                  <a:pt x="218650" y="88314"/>
                </a:lnTo>
                <a:lnTo>
                  <a:pt x="216321" y="113461"/>
                </a:lnTo>
                <a:lnTo>
                  <a:pt x="217162" y="125976"/>
                </a:lnTo>
                <a:lnTo>
                  <a:pt x="219318" y="138311"/>
                </a:lnTo>
                <a:lnTo>
                  <a:pt x="222773" y="150362"/>
                </a:lnTo>
                <a:lnTo>
                  <a:pt x="227509" y="162025"/>
                </a:lnTo>
                <a:lnTo>
                  <a:pt x="234078" y="175318"/>
                </a:lnTo>
                <a:lnTo>
                  <a:pt x="238899" y="188035"/>
                </a:lnTo>
                <a:lnTo>
                  <a:pt x="242057" y="200260"/>
                </a:lnTo>
                <a:lnTo>
                  <a:pt x="243634" y="212074"/>
                </a:lnTo>
                <a:lnTo>
                  <a:pt x="243711" y="223563"/>
                </a:lnTo>
                <a:lnTo>
                  <a:pt x="242372" y="234807"/>
                </a:lnTo>
                <a:lnTo>
                  <a:pt x="226384" y="273208"/>
                </a:lnTo>
                <a:lnTo>
                  <a:pt x="198279" y="299960"/>
                </a:lnTo>
                <a:lnTo>
                  <a:pt x="173819" y="312078"/>
                </a:lnTo>
                <a:lnTo>
                  <a:pt x="162007" y="318974"/>
                </a:lnTo>
                <a:lnTo>
                  <a:pt x="133227" y="345076"/>
                </a:lnTo>
                <a:lnTo>
                  <a:pt x="113059" y="383501"/>
                </a:lnTo>
                <a:lnTo>
                  <a:pt x="108159" y="419403"/>
                </a:lnTo>
                <a:lnTo>
                  <a:pt x="109012" y="431911"/>
                </a:lnTo>
                <a:lnTo>
                  <a:pt x="111183" y="444250"/>
                </a:lnTo>
                <a:lnTo>
                  <a:pt x="114655" y="456311"/>
                </a:lnTo>
                <a:lnTo>
                  <a:pt x="119409" y="467986"/>
                </a:lnTo>
                <a:lnTo>
                  <a:pt x="125964" y="481249"/>
                </a:lnTo>
                <a:lnTo>
                  <a:pt x="130774" y="493951"/>
                </a:lnTo>
                <a:lnTo>
                  <a:pt x="133920" y="506172"/>
                </a:lnTo>
                <a:lnTo>
                  <a:pt x="135484" y="517993"/>
                </a:lnTo>
                <a:lnTo>
                  <a:pt x="135547" y="529495"/>
                </a:lnTo>
                <a:lnTo>
                  <a:pt x="134189" y="540759"/>
                </a:lnTo>
                <a:lnTo>
                  <a:pt x="118222" y="579057"/>
                </a:lnTo>
                <a:lnTo>
                  <a:pt x="90125" y="605819"/>
                </a:lnTo>
                <a:lnTo>
                  <a:pt x="65668" y="617936"/>
                </a:lnTo>
                <a:lnTo>
                  <a:pt x="53856" y="624828"/>
                </a:lnTo>
                <a:lnTo>
                  <a:pt x="25072" y="650934"/>
                </a:lnTo>
                <a:lnTo>
                  <a:pt x="4893" y="689355"/>
                </a:lnTo>
                <a:lnTo>
                  <a:pt x="0" y="725254"/>
                </a:lnTo>
                <a:lnTo>
                  <a:pt x="853" y="737764"/>
                </a:lnTo>
                <a:lnTo>
                  <a:pt x="16462" y="783742"/>
                </a:lnTo>
                <a:lnTo>
                  <a:pt x="23968" y="786968"/>
                </a:lnTo>
                <a:lnTo>
                  <a:pt x="26749" y="786625"/>
                </a:lnTo>
                <a:lnTo>
                  <a:pt x="33099" y="771258"/>
                </a:lnTo>
                <a:lnTo>
                  <a:pt x="27623" y="759851"/>
                </a:lnTo>
                <a:lnTo>
                  <a:pt x="23696" y="747916"/>
                </a:lnTo>
                <a:lnTo>
                  <a:pt x="21343" y="735611"/>
                </a:lnTo>
                <a:lnTo>
                  <a:pt x="20587" y="723096"/>
                </a:lnTo>
                <a:lnTo>
                  <a:pt x="21451" y="710528"/>
                </a:lnTo>
                <a:lnTo>
                  <a:pt x="38144" y="667703"/>
                </a:lnTo>
                <a:lnTo>
                  <a:pt x="66243" y="640943"/>
                </a:lnTo>
                <a:lnTo>
                  <a:pt x="90699" y="628822"/>
                </a:lnTo>
                <a:lnTo>
                  <a:pt x="102514" y="621927"/>
                </a:lnTo>
                <a:lnTo>
                  <a:pt x="131301" y="595828"/>
                </a:lnTo>
                <a:lnTo>
                  <a:pt x="151463" y="557402"/>
                </a:lnTo>
                <a:lnTo>
                  <a:pt x="156367" y="521509"/>
                </a:lnTo>
                <a:lnTo>
                  <a:pt x="155512" y="509000"/>
                </a:lnTo>
                <a:lnTo>
                  <a:pt x="153339" y="496662"/>
                </a:lnTo>
                <a:lnTo>
                  <a:pt x="149865" y="484602"/>
                </a:lnTo>
                <a:lnTo>
                  <a:pt x="145108" y="472928"/>
                </a:lnTo>
                <a:lnTo>
                  <a:pt x="138555" y="459659"/>
                </a:lnTo>
                <a:lnTo>
                  <a:pt x="133746" y="446954"/>
                </a:lnTo>
                <a:lnTo>
                  <a:pt x="130599" y="434732"/>
                </a:lnTo>
                <a:lnTo>
                  <a:pt x="129034" y="422910"/>
                </a:lnTo>
                <a:lnTo>
                  <a:pt x="128969" y="411410"/>
                </a:lnTo>
                <a:lnTo>
                  <a:pt x="130322" y="400150"/>
                </a:lnTo>
                <a:lnTo>
                  <a:pt x="146293" y="361858"/>
                </a:lnTo>
                <a:lnTo>
                  <a:pt x="174385" y="335098"/>
                </a:lnTo>
                <a:lnTo>
                  <a:pt x="198841" y="322976"/>
                </a:lnTo>
                <a:lnTo>
                  <a:pt x="210655" y="316084"/>
                </a:lnTo>
                <a:lnTo>
                  <a:pt x="239446" y="289988"/>
                </a:lnTo>
                <a:lnTo>
                  <a:pt x="259629" y="251561"/>
                </a:lnTo>
                <a:lnTo>
                  <a:pt x="264523" y="215670"/>
                </a:lnTo>
                <a:lnTo>
                  <a:pt x="263671" y="203161"/>
                </a:lnTo>
                <a:lnTo>
                  <a:pt x="261501" y="190822"/>
                </a:lnTo>
                <a:lnTo>
                  <a:pt x="258031" y="178761"/>
                </a:lnTo>
                <a:lnTo>
                  <a:pt x="253277" y="167084"/>
                </a:lnTo>
                <a:lnTo>
                  <a:pt x="246724" y="153815"/>
                </a:lnTo>
                <a:lnTo>
                  <a:pt x="241915" y="141110"/>
                </a:lnTo>
                <a:lnTo>
                  <a:pt x="238768" y="128888"/>
                </a:lnTo>
                <a:lnTo>
                  <a:pt x="237201" y="117067"/>
                </a:lnTo>
                <a:lnTo>
                  <a:pt x="237134" y="105566"/>
                </a:lnTo>
                <a:lnTo>
                  <a:pt x="238484" y="94304"/>
                </a:lnTo>
                <a:lnTo>
                  <a:pt x="254455" y="56002"/>
                </a:lnTo>
                <a:lnTo>
                  <a:pt x="282555" y="29246"/>
                </a:lnTo>
                <a:lnTo>
                  <a:pt x="301552" y="19951"/>
                </a:lnTo>
                <a:lnTo>
                  <a:pt x="303902" y="17132"/>
                </a:lnTo>
                <a:lnTo>
                  <a:pt x="304994" y="11747"/>
                </a:lnTo>
                <a:lnTo>
                  <a:pt x="304803" y="9728"/>
                </a:lnTo>
                <a:lnTo>
                  <a:pt x="301971" y="2590"/>
                </a:lnTo>
                <a:lnTo>
                  <a:pt x="2959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155315" y="1817623"/>
            <a:ext cx="305435" cy="787400"/>
          </a:xfrm>
          <a:custGeom>
            <a:avLst/>
            <a:gdLst/>
            <a:ahLst/>
            <a:cxnLst/>
            <a:rect l="l" t="t" r="r" b="b"/>
            <a:pathLst>
              <a:path w="305434" h="787400">
                <a:moveTo>
                  <a:pt x="295958" y="0"/>
                </a:moveTo>
                <a:lnTo>
                  <a:pt x="257199" y="22440"/>
                </a:lnTo>
                <a:lnTo>
                  <a:pt x="232361" y="52350"/>
                </a:lnTo>
                <a:lnTo>
                  <a:pt x="218657" y="88321"/>
                </a:lnTo>
                <a:lnTo>
                  <a:pt x="216316" y="113466"/>
                </a:lnTo>
                <a:lnTo>
                  <a:pt x="217157" y="125978"/>
                </a:lnTo>
                <a:lnTo>
                  <a:pt x="219314" y="138311"/>
                </a:lnTo>
                <a:lnTo>
                  <a:pt x="222770" y="150360"/>
                </a:lnTo>
                <a:lnTo>
                  <a:pt x="227507" y="162021"/>
                </a:lnTo>
                <a:lnTo>
                  <a:pt x="234078" y="175314"/>
                </a:lnTo>
                <a:lnTo>
                  <a:pt x="238902" y="188031"/>
                </a:lnTo>
                <a:lnTo>
                  <a:pt x="242060" y="200254"/>
                </a:lnTo>
                <a:lnTo>
                  <a:pt x="243636" y="212068"/>
                </a:lnTo>
                <a:lnTo>
                  <a:pt x="243711" y="223555"/>
                </a:lnTo>
                <a:lnTo>
                  <a:pt x="242368" y="234799"/>
                </a:lnTo>
                <a:lnTo>
                  <a:pt x="226386" y="273206"/>
                </a:lnTo>
                <a:lnTo>
                  <a:pt x="198284" y="299956"/>
                </a:lnTo>
                <a:lnTo>
                  <a:pt x="173823" y="312076"/>
                </a:lnTo>
                <a:lnTo>
                  <a:pt x="162011" y="318974"/>
                </a:lnTo>
                <a:lnTo>
                  <a:pt x="133227" y="345081"/>
                </a:lnTo>
                <a:lnTo>
                  <a:pt x="113052" y="383501"/>
                </a:lnTo>
                <a:lnTo>
                  <a:pt x="108155" y="419411"/>
                </a:lnTo>
                <a:lnTo>
                  <a:pt x="109010" y="431920"/>
                </a:lnTo>
                <a:lnTo>
                  <a:pt x="111183" y="444258"/>
                </a:lnTo>
                <a:lnTo>
                  <a:pt x="114657" y="456318"/>
                </a:lnTo>
                <a:lnTo>
                  <a:pt x="119415" y="467992"/>
                </a:lnTo>
                <a:lnTo>
                  <a:pt x="125966" y="481260"/>
                </a:lnTo>
                <a:lnTo>
                  <a:pt x="130773" y="493965"/>
                </a:lnTo>
                <a:lnTo>
                  <a:pt x="133918" y="506188"/>
                </a:lnTo>
                <a:lnTo>
                  <a:pt x="135482" y="518010"/>
                </a:lnTo>
                <a:lnTo>
                  <a:pt x="135547" y="529510"/>
                </a:lnTo>
                <a:lnTo>
                  <a:pt x="134193" y="540771"/>
                </a:lnTo>
                <a:lnTo>
                  <a:pt x="118227" y="579055"/>
                </a:lnTo>
                <a:lnTo>
                  <a:pt x="90126" y="605815"/>
                </a:lnTo>
                <a:lnTo>
                  <a:pt x="65670" y="617933"/>
                </a:lnTo>
                <a:lnTo>
                  <a:pt x="53859" y="624826"/>
                </a:lnTo>
                <a:lnTo>
                  <a:pt x="25075" y="650931"/>
                </a:lnTo>
                <a:lnTo>
                  <a:pt x="4899" y="689355"/>
                </a:lnTo>
                <a:lnTo>
                  <a:pt x="0" y="725250"/>
                </a:lnTo>
                <a:lnTo>
                  <a:pt x="851" y="737760"/>
                </a:lnTo>
                <a:lnTo>
                  <a:pt x="16469" y="783755"/>
                </a:lnTo>
                <a:lnTo>
                  <a:pt x="23974" y="786980"/>
                </a:lnTo>
                <a:lnTo>
                  <a:pt x="26743" y="786637"/>
                </a:lnTo>
                <a:lnTo>
                  <a:pt x="33093" y="771270"/>
                </a:lnTo>
                <a:lnTo>
                  <a:pt x="27622" y="759866"/>
                </a:lnTo>
                <a:lnTo>
                  <a:pt x="23697" y="747933"/>
                </a:lnTo>
                <a:lnTo>
                  <a:pt x="21344" y="735630"/>
                </a:lnTo>
                <a:lnTo>
                  <a:pt x="20588" y="723115"/>
                </a:lnTo>
                <a:lnTo>
                  <a:pt x="21453" y="710545"/>
                </a:lnTo>
                <a:lnTo>
                  <a:pt x="38150" y="667696"/>
                </a:lnTo>
                <a:lnTo>
                  <a:pt x="66250" y="640944"/>
                </a:lnTo>
                <a:lnTo>
                  <a:pt x="90708" y="628825"/>
                </a:lnTo>
                <a:lnTo>
                  <a:pt x="102521" y="621928"/>
                </a:lnTo>
                <a:lnTo>
                  <a:pt x="131308" y="595822"/>
                </a:lnTo>
                <a:lnTo>
                  <a:pt x="151470" y="557402"/>
                </a:lnTo>
                <a:lnTo>
                  <a:pt x="156363" y="521507"/>
                </a:lnTo>
                <a:lnTo>
                  <a:pt x="155510" y="508998"/>
                </a:lnTo>
                <a:lnTo>
                  <a:pt x="153338" y="496661"/>
                </a:lnTo>
                <a:lnTo>
                  <a:pt x="149866" y="484601"/>
                </a:lnTo>
                <a:lnTo>
                  <a:pt x="145108" y="472927"/>
                </a:lnTo>
                <a:lnTo>
                  <a:pt x="138557" y="459659"/>
                </a:lnTo>
                <a:lnTo>
                  <a:pt x="133750" y="446953"/>
                </a:lnTo>
                <a:lnTo>
                  <a:pt x="130604" y="434730"/>
                </a:lnTo>
                <a:lnTo>
                  <a:pt x="129040" y="422909"/>
                </a:lnTo>
                <a:lnTo>
                  <a:pt x="128975" y="411409"/>
                </a:lnTo>
                <a:lnTo>
                  <a:pt x="130329" y="400148"/>
                </a:lnTo>
                <a:lnTo>
                  <a:pt x="146293" y="361856"/>
                </a:lnTo>
                <a:lnTo>
                  <a:pt x="174391" y="335100"/>
                </a:lnTo>
                <a:lnTo>
                  <a:pt x="198852" y="322980"/>
                </a:lnTo>
                <a:lnTo>
                  <a:pt x="210664" y="316086"/>
                </a:lnTo>
                <a:lnTo>
                  <a:pt x="239447" y="289984"/>
                </a:lnTo>
                <a:lnTo>
                  <a:pt x="259623" y="251561"/>
                </a:lnTo>
                <a:lnTo>
                  <a:pt x="264529" y="215666"/>
                </a:lnTo>
                <a:lnTo>
                  <a:pt x="263676" y="203157"/>
                </a:lnTo>
                <a:lnTo>
                  <a:pt x="261506" y="190818"/>
                </a:lnTo>
                <a:lnTo>
                  <a:pt x="258035" y="178758"/>
                </a:lnTo>
                <a:lnTo>
                  <a:pt x="253279" y="167083"/>
                </a:lnTo>
                <a:lnTo>
                  <a:pt x="246718" y="153817"/>
                </a:lnTo>
                <a:lnTo>
                  <a:pt x="241904" y="141114"/>
                </a:lnTo>
                <a:lnTo>
                  <a:pt x="238755" y="128894"/>
                </a:lnTo>
                <a:lnTo>
                  <a:pt x="237190" y="117075"/>
                </a:lnTo>
                <a:lnTo>
                  <a:pt x="237128" y="105576"/>
                </a:lnTo>
                <a:lnTo>
                  <a:pt x="238487" y="94316"/>
                </a:lnTo>
                <a:lnTo>
                  <a:pt x="254460" y="55998"/>
                </a:lnTo>
                <a:lnTo>
                  <a:pt x="282562" y="29245"/>
                </a:lnTo>
                <a:lnTo>
                  <a:pt x="301546" y="19951"/>
                </a:lnTo>
                <a:lnTo>
                  <a:pt x="303908" y="17132"/>
                </a:lnTo>
                <a:lnTo>
                  <a:pt x="305000" y="11747"/>
                </a:lnTo>
                <a:lnTo>
                  <a:pt x="304810" y="9728"/>
                </a:lnTo>
                <a:lnTo>
                  <a:pt x="301952" y="2590"/>
                </a:lnTo>
                <a:lnTo>
                  <a:pt x="29595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384111" y="3913125"/>
            <a:ext cx="224944" cy="83850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476196" y="2797193"/>
            <a:ext cx="782320" cy="782320"/>
          </a:xfrm>
          <a:custGeom>
            <a:avLst/>
            <a:gdLst/>
            <a:ahLst/>
            <a:cxnLst/>
            <a:rect l="l" t="t" r="r" b="b"/>
            <a:pathLst>
              <a:path w="782319" h="782320">
                <a:moveTo>
                  <a:pt x="231033" y="602449"/>
                </a:moveTo>
                <a:lnTo>
                  <a:pt x="199301" y="602449"/>
                </a:lnTo>
                <a:lnTo>
                  <a:pt x="331165" y="781964"/>
                </a:lnTo>
                <a:lnTo>
                  <a:pt x="379832" y="746213"/>
                </a:lnTo>
                <a:lnTo>
                  <a:pt x="336638" y="746213"/>
                </a:lnTo>
                <a:lnTo>
                  <a:pt x="231033" y="602449"/>
                </a:lnTo>
                <a:close/>
              </a:path>
              <a:path w="782319" h="782320">
                <a:moveTo>
                  <a:pt x="477073" y="35750"/>
                </a:moveTo>
                <a:lnTo>
                  <a:pt x="445350" y="35750"/>
                </a:lnTo>
                <a:lnTo>
                  <a:pt x="746226" y="445338"/>
                </a:lnTo>
                <a:lnTo>
                  <a:pt x="336638" y="746213"/>
                </a:lnTo>
                <a:lnTo>
                  <a:pt x="379832" y="746213"/>
                </a:lnTo>
                <a:lnTo>
                  <a:pt x="781964" y="450811"/>
                </a:lnTo>
                <a:lnTo>
                  <a:pt x="477073" y="35750"/>
                </a:lnTo>
                <a:close/>
              </a:path>
              <a:path w="782319" h="782320">
                <a:moveTo>
                  <a:pt x="450811" y="0"/>
                </a:moveTo>
                <a:lnTo>
                  <a:pt x="0" y="331165"/>
                </a:lnTo>
                <a:lnTo>
                  <a:pt x="146392" y="530428"/>
                </a:lnTo>
                <a:lnTo>
                  <a:pt x="74409" y="539280"/>
                </a:lnTo>
                <a:lnTo>
                  <a:pt x="165912" y="677176"/>
                </a:lnTo>
                <a:lnTo>
                  <a:pt x="199301" y="602449"/>
                </a:lnTo>
                <a:lnTo>
                  <a:pt x="231033" y="602449"/>
                </a:lnTo>
                <a:lnTo>
                  <a:pt x="211302" y="575589"/>
                </a:lnTo>
                <a:lnTo>
                  <a:pt x="233065" y="526846"/>
                </a:lnTo>
                <a:lnTo>
                  <a:pt x="175488" y="526846"/>
                </a:lnTo>
                <a:lnTo>
                  <a:pt x="35763" y="336638"/>
                </a:lnTo>
                <a:lnTo>
                  <a:pt x="445350" y="35750"/>
                </a:lnTo>
                <a:lnTo>
                  <a:pt x="477073" y="35750"/>
                </a:lnTo>
                <a:lnTo>
                  <a:pt x="450811" y="0"/>
                </a:lnTo>
                <a:close/>
              </a:path>
              <a:path w="782319" h="782320">
                <a:moveTo>
                  <a:pt x="236410" y="519353"/>
                </a:moveTo>
                <a:lnTo>
                  <a:pt x="175488" y="526846"/>
                </a:lnTo>
                <a:lnTo>
                  <a:pt x="233065" y="526846"/>
                </a:lnTo>
                <a:lnTo>
                  <a:pt x="236410" y="51935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429" y="4121928"/>
            <a:ext cx="119380" cy="170815"/>
          </a:xfrm>
          <a:custGeom>
            <a:avLst/>
            <a:gdLst/>
            <a:ahLst/>
            <a:cxnLst/>
            <a:rect l="l" t="t" r="r" b="b"/>
            <a:pathLst>
              <a:path w="119380" h="170814">
                <a:moveTo>
                  <a:pt x="97701" y="0"/>
                </a:moveTo>
                <a:lnTo>
                  <a:pt x="749" y="13411"/>
                </a:lnTo>
                <a:lnTo>
                  <a:pt x="0" y="170395"/>
                </a:lnTo>
                <a:lnTo>
                  <a:pt x="119024" y="153911"/>
                </a:lnTo>
                <a:lnTo>
                  <a:pt x="9770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13960" y="1766997"/>
            <a:ext cx="305435" cy="306070"/>
          </a:xfrm>
          <a:custGeom>
            <a:avLst/>
            <a:gdLst/>
            <a:ahLst/>
            <a:cxnLst/>
            <a:rect l="l" t="t" r="r" b="b"/>
            <a:pathLst>
              <a:path w="305434" h="306069">
                <a:moveTo>
                  <a:pt x="185094" y="178155"/>
                </a:moveTo>
                <a:lnTo>
                  <a:pt x="143168" y="178155"/>
                </a:lnTo>
                <a:lnTo>
                  <a:pt x="198718" y="294474"/>
                </a:lnTo>
                <a:lnTo>
                  <a:pt x="200877" y="299034"/>
                </a:lnTo>
                <a:lnTo>
                  <a:pt x="204712" y="302475"/>
                </a:lnTo>
                <a:lnTo>
                  <a:pt x="214237" y="305841"/>
                </a:lnTo>
                <a:lnTo>
                  <a:pt x="219368" y="305574"/>
                </a:lnTo>
                <a:lnTo>
                  <a:pt x="228500" y="301218"/>
                </a:lnTo>
                <a:lnTo>
                  <a:pt x="231941" y="297395"/>
                </a:lnTo>
                <a:lnTo>
                  <a:pt x="235307" y="287858"/>
                </a:lnTo>
                <a:lnTo>
                  <a:pt x="235040" y="282727"/>
                </a:lnTo>
                <a:lnTo>
                  <a:pt x="185094" y="178155"/>
                </a:lnTo>
                <a:close/>
              </a:path>
              <a:path w="305434" h="306069">
                <a:moveTo>
                  <a:pt x="89930" y="0"/>
                </a:moveTo>
                <a:lnTo>
                  <a:pt x="84799" y="279"/>
                </a:lnTo>
                <a:lnTo>
                  <a:pt x="80227" y="2451"/>
                </a:lnTo>
                <a:lnTo>
                  <a:pt x="71585" y="10833"/>
                </a:lnTo>
                <a:lnTo>
                  <a:pt x="69697" y="22490"/>
                </a:lnTo>
                <a:lnTo>
                  <a:pt x="126849" y="144005"/>
                </a:lnTo>
                <a:lnTo>
                  <a:pt x="10529" y="199555"/>
                </a:lnTo>
                <a:lnTo>
                  <a:pt x="1888" y="207937"/>
                </a:lnTo>
                <a:lnTo>
                  <a:pt x="0" y="219594"/>
                </a:lnTo>
                <a:lnTo>
                  <a:pt x="1614" y="224777"/>
                </a:lnTo>
                <a:lnTo>
                  <a:pt x="3798" y="229336"/>
                </a:lnTo>
                <a:lnTo>
                  <a:pt x="7621" y="232778"/>
                </a:lnTo>
                <a:lnTo>
                  <a:pt x="17146" y="236156"/>
                </a:lnTo>
                <a:lnTo>
                  <a:pt x="22290" y="235877"/>
                </a:lnTo>
                <a:lnTo>
                  <a:pt x="143168" y="178155"/>
                </a:lnTo>
                <a:lnTo>
                  <a:pt x="185094" y="178155"/>
                </a:lnTo>
                <a:lnTo>
                  <a:pt x="177306" y="161848"/>
                </a:lnTo>
                <a:lnTo>
                  <a:pt x="248830" y="127698"/>
                </a:lnTo>
                <a:lnTo>
                  <a:pt x="161012" y="127698"/>
                </a:lnTo>
                <a:lnTo>
                  <a:pt x="103290" y="6819"/>
                </a:lnTo>
                <a:lnTo>
                  <a:pt x="99455" y="3378"/>
                </a:lnTo>
                <a:lnTo>
                  <a:pt x="89930" y="0"/>
                </a:lnTo>
                <a:close/>
              </a:path>
              <a:path w="305434" h="306069">
                <a:moveTo>
                  <a:pt x="287021" y="69710"/>
                </a:moveTo>
                <a:lnTo>
                  <a:pt x="281878" y="69977"/>
                </a:lnTo>
                <a:lnTo>
                  <a:pt x="161012" y="127698"/>
                </a:lnTo>
                <a:lnTo>
                  <a:pt x="248830" y="127698"/>
                </a:lnTo>
                <a:lnTo>
                  <a:pt x="298197" y="104127"/>
                </a:lnTo>
                <a:lnTo>
                  <a:pt x="301639" y="100304"/>
                </a:lnTo>
                <a:lnTo>
                  <a:pt x="305004" y="90766"/>
                </a:lnTo>
                <a:lnTo>
                  <a:pt x="304725" y="85636"/>
                </a:lnTo>
                <a:lnTo>
                  <a:pt x="300369" y="76517"/>
                </a:lnTo>
                <a:lnTo>
                  <a:pt x="296559" y="73075"/>
                </a:lnTo>
                <a:lnTo>
                  <a:pt x="287021" y="6971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850627" y="4299868"/>
            <a:ext cx="715645" cy="643890"/>
          </a:xfrm>
          <a:custGeom>
            <a:avLst/>
            <a:gdLst/>
            <a:ahLst/>
            <a:cxnLst/>
            <a:rect l="l" t="t" r="r" b="b"/>
            <a:pathLst>
              <a:path w="715644" h="643889">
                <a:moveTo>
                  <a:pt x="44972" y="0"/>
                </a:moveTo>
                <a:lnTo>
                  <a:pt x="8968" y="18902"/>
                </a:lnTo>
                <a:lnTo>
                  <a:pt x="0" y="49756"/>
                </a:lnTo>
                <a:lnTo>
                  <a:pt x="2669" y="61934"/>
                </a:lnTo>
                <a:lnTo>
                  <a:pt x="351029" y="622312"/>
                </a:lnTo>
                <a:lnTo>
                  <a:pt x="359643" y="632477"/>
                </a:lnTo>
                <a:lnTo>
                  <a:pt x="370597" y="639596"/>
                </a:lnTo>
                <a:lnTo>
                  <a:pt x="383223" y="643291"/>
                </a:lnTo>
                <a:lnTo>
                  <a:pt x="398667" y="642048"/>
                </a:lnTo>
                <a:lnTo>
                  <a:pt x="411267" y="637840"/>
                </a:lnTo>
                <a:lnTo>
                  <a:pt x="421195" y="630966"/>
                </a:lnTo>
                <a:lnTo>
                  <a:pt x="429246" y="618159"/>
                </a:lnTo>
                <a:lnTo>
                  <a:pt x="382716" y="618147"/>
                </a:lnTo>
                <a:lnTo>
                  <a:pt x="376391" y="614654"/>
                </a:lnTo>
                <a:lnTo>
                  <a:pt x="24385" y="50228"/>
                </a:lnTo>
                <a:lnTo>
                  <a:pt x="24474" y="41592"/>
                </a:lnTo>
                <a:lnTo>
                  <a:pt x="31129" y="31648"/>
                </a:lnTo>
                <a:lnTo>
                  <a:pt x="34431" y="29032"/>
                </a:lnTo>
                <a:lnTo>
                  <a:pt x="41632" y="26314"/>
                </a:lnTo>
                <a:lnTo>
                  <a:pt x="45201" y="25971"/>
                </a:lnTo>
                <a:lnTo>
                  <a:pt x="199042" y="25971"/>
                </a:lnTo>
                <a:lnTo>
                  <a:pt x="44972" y="0"/>
                </a:lnTo>
                <a:close/>
              </a:path>
              <a:path w="715644" h="643889">
                <a:moveTo>
                  <a:pt x="199042" y="25971"/>
                </a:moveTo>
                <a:lnTo>
                  <a:pt x="45201" y="25971"/>
                </a:lnTo>
                <a:lnTo>
                  <a:pt x="679451" y="131762"/>
                </a:lnTo>
                <a:lnTo>
                  <a:pt x="685014" y="136055"/>
                </a:lnTo>
                <a:lnTo>
                  <a:pt x="689497" y="145973"/>
                </a:lnTo>
                <a:lnTo>
                  <a:pt x="689967" y="150164"/>
                </a:lnTo>
                <a:lnTo>
                  <a:pt x="688646" y="156641"/>
                </a:lnTo>
                <a:lnTo>
                  <a:pt x="687770" y="158864"/>
                </a:lnTo>
                <a:lnTo>
                  <a:pt x="402896" y="614667"/>
                </a:lnTo>
                <a:lnTo>
                  <a:pt x="396572" y="618159"/>
                </a:lnTo>
                <a:lnTo>
                  <a:pt x="429254" y="618147"/>
                </a:lnTo>
                <a:lnTo>
                  <a:pt x="708179" y="174459"/>
                </a:lnTo>
                <a:lnTo>
                  <a:pt x="713252" y="163046"/>
                </a:lnTo>
                <a:lnTo>
                  <a:pt x="715049" y="150789"/>
                </a:lnTo>
                <a:lnTo>
                  <a:pt x="713515" y="138485"/>
                </a:lnTo>
                <a:lnTo>
                  <a:pt x="706010" y="124542"/>
                </a:lnTo>
                <a:lnTo>
                  <a:pt x="697069" y="114605"/>
                </a:lnTo>
                <a:lnTo>
                  <a:pt x="686871" y="108290"/>
                </a:lnTo>
                <a:lnTo>
                  <a:pt x="199042" y="2597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293300" y="5506397"/>
            <a:ext cx="1714048" cy="39228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 txBox="1"/>
          <p:nvPr/>
        </p:nvSpPr>
        <p:spPr>
          <a:xfrm>
            <a:off x="4984564" y="3063717"/>
            <a:ext cx="154305" cy="2565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4984564" y="4587716"/>
            <a:ext cx="154305" cy="2565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>
                <a:solidFill>
                  <a:srgbClr val="FFFFFF"/>
                </a:solidFill>
                <a:latin typeface="Arial"/>
                <a:cs typeface="Arial"/>
              </a:rPr>
              <a:t>2</a:t>
            </a:r>
            <a:endParaRPr sz="1800">
              <a:latin typeface="Arial"/>
              <a:cs typeface="Arial"/>
            </a:endParaRPr>
          </a:p>
        </p:txBody>
      </p:sp>
      <p:sp>
        <p:nvSpPr>
          <p:cNvPr id="29" name="Заголовок 28">
            <a:extLst>
              <a:ext uri="{FF2B5EF4-FFF2-40B4-BE49-F238E27FC236}">
                <a16:creationId xmlns:a16="http://schemas.microsoft.com/office/drawing/2014/main" id="{0870551F-140B-40D8-8F21-D31A0BDA78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49882" y="198169"/>
            <a:ext cx="9002712" cy="615553"/>
          </a:xfrm>
        </p:spPr>
        <p:txBody>
          <a:bodyPr/>
          <a:lstStyle/>
          <a:p>
            <a:r>
              <a:rPr lang="ru-RU" sz="2000" dirty="0"/>
              <a:t>Достижение плановых значений показателей по созданию школьных театров, школьных музеев, школьных спортивных клубов</a:t>
            </a:r>
          </a:p>
        </p:txBody>
      </p:sp>
      <p:sp>
        <p:nvSpPr>
          <p:cNvPr id="28" name="Объект 27">
            <a:extLst>
              <a:ext uri="{FF2B5EF4-FFF2-40B4-BE49-F238E27FC236}">
                <a16:creationId xmlns:a16="http://schemas.microsoft.com/office/drawing/2014/main" id="{95EDD268-B4F4-4105-B556-3EB8A2DE5C7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endParaRPr lang="ru-RU" sz="2200" b="1" dirty="0">
              <a:solidFill>
                <a:srgbClr val="66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endParaRPr lang="ru-RU" sz="2400" b="1" dirty="0">
              <a:solidFill>
                <a:srgbClr val="66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1" name="Объект 30">
            <a:extLst>
              <a:ext uri="{FF2B5EF4-FFF2-40B4-BE49-F238E27FC236}">
                <a16:creationId xmlns:a16="http://schemas.microsoft.com/office/drawing/2014/main" id="{D45DC684-C1AF-4740-9464-0B8EF80474AC}"/>
              </a:ext>
            </a:extLst>
          </p:cNvPr>
          <p:cNvGraphicFramePr>
            <a:graphicFrameLocks noGrp="1"/>
          </p:cNvGraphicFramePr>
          <p:nvPr>
            <p:ph sz="half" idx="3"/>
            <p:extLst>
              <p:ext uri="{D42A27DB-BD31-4B8C-83A1-F6EECF244321}">
                <p14:modId xmlns:p14="http://schemas.microsoft.com/office/powerpoint/2010/main" val="2146912312"/>
              </p:ext>
            </p:extLst>
          </p:nvPr>
        </p:nvGraphicFramePr>
        <p:xfrm>
          <a:off x="2623974" y="976517"/>
          <a:ext cx="9274724" cy="55537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1219">
                  <a:extLst>
                    <a:ext uri="{9D8B030D-6E8A-4147-A177-3AD203B41FA5}">
                      <a16:colId xmlns:a16="http://schemas.microsoft.com/office/drawing/2014/main" val="3071164198"/>
                    </a:ext>
                  </a:extLst>
                </a:gridCol>
                <a:gridCol w="1891350">
                  <a:extLst>
                    <a:ext uri="{9D8B030D-6E8A-4147-A177-3AD203B41FA5}">
                      <a16:colId xmlns:a16="http://schemas.microsoft.com/office/drawing/2014/main" val="1600453075"/>
                    </a:ext>
                  </a:extLst>
                </a:gridCol>
                <a:gridCol w="1248850">
                  <a:extLst>
                    <a:ext uri="{9D8B030D-6E8A-4147-A177-3AD203B41FA5}">
                      <a16:colId xmlns:a16="http://schemas.microsoft.com/office/drawing/2014/main" val="3410404734"/>
                    </a:ext>
                  </a:extLst>
                </a:gridCol>
                <a:gridCol w="1795222">
                  <a:extLst>
                    <a:ext uri="{9D8B030D-6E8A-4147-A177-3AD203B41FA5}">
                      <a16:colId xmlns:a16="http://schemas.microsoft.com/office/drawing/2014/main" val="1125372097"/>
                    </a:ext>
                  </a:extLst>
                </a:gridCol>
                <a:gridCol w="1211185">
                  <a:extLst>
                    <a:ext uri="{9D8B030D-6E8A-4147-A177-3AD203B41FA5}">
                      <a16:colId xmlns:a16="http://schemas.microsoft.com/office/drawing/2014/main" val="1432788536"/>
                    </a:ext>
                  </a:extLst>
                </a:gridCol>
                <a:gridCol w="1306898">
                  <a:extLst>
                    <a:ext uri="{9D8B030D-6E8A-4147-A177-3AD203B41FA5}">
                      <a16:colId xmlns:a16="http://schemas.microsoft.com/office/drawing/2014/main" val="2546683234"/>
                    </a:ext>
                  </a:extLst>
                </a:gridCol>
              </a:tblGrid>
              <a:tr h="581773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Муниципальный район/городской округ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74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Количество общеобразовательных организаций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74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Количество театров в федеральном реестре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74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Количество паспортизированных музеев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74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Количество музеев в федеральном реестре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74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Количество школьных спортивных клубов в федеральном реестре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74A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07388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Аннинский район</a:t>
                      </a:r>
                      <a:endParaRPr lang="ru-RU" sz="1200" dirty="0">
                        <a:solidFill>
                          <a:srgbClr val="660066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26026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Бобровский район</a:t>
                      </a:r>
                      <a:endParaRPr lang="ru-RU" sz="1200" dirty="0">
                        <a:solidFill>
                          <a:srgbClr val="660066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42435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Богучарский</a:t>
                      </a:r>
                      <a:r>
                        <a:rPr lang="ru-RU" sz="12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район</a:t>
                      </a:r>
                      <a:endParaRPr lang="ru-RU" sz="1200" dirty="0">
                        <a:solidFill>
                          <a:srgbClr val="660066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07786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Борисоглебский </a:t>
                      </a:r>
                      <a:r>
                        <a:rPr lang="ru-RU" sz="1200" dirty="0" err="1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го</a:t>
                      </a:r>
                      <a:r>
                        <a:rPr lang="ru-RU" sz="12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.</a:t>
                      </a:r>
                      <a:endParaRPr lang="ru-RU" sz="1200" dirty="0">
                        <a:solidFill>
                          <a:srgbClr val="660066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75663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Бутурлиновский район</a:t>
                      </a:r>
                      <a:endParaRPr lang="ru-RU" sz="1200" dirty="0">
                        <a:solidFill>
                          <a:srgbClr val="660066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67789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Верхнемамонский</a:t>
                      </a:r>
                      <a:r>
                        <a:rPr lang="ru-RU" sz="12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район</a:t>
                      </a:r>
                      <a:endParaRPr lang="ru-RU" sz="1200" dirty="0">
                        <a:solidFill>
                          <a:srgbClr val="660066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83495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Верхнехавский</a:t>
                      </a:r>
                      <a:r>
                        <a:rPr lang="ru-RU" sz="12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район</a:t>
                      </a:r>
                      <a:endParaRPr lang="ru-RU" sz="1200" dirty="0">
                        <a:solidFill>
                          <a:srgbClr val="660066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90079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Воробьевский</a:t>
                      </a:r>
                      <a:r>
                        <a:rPr lang="ru-RU" sz="12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район</a:t>
                      </a:r>
                      <a:endParaRPr lang="ru-RU" sz="1200" dirty="0">
                        <a:solidFill>
                          <a:srgbClr val="660066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01511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г.о.г</a:t>
                      </a:r>
                      <a:r>
                        <a:rPr lang="ru-RU" sz="12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. Воронеж</a:t>
                      </a:r>
                      <a:endParaRPr lang="ru-RU" sz="1200" dirty="0">
                        <a:solidFill>
                          <a:srgbClr val="660066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120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30529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г.о.г</a:t>
                      </a:r>
                      <a:r>
                        <a:rPr lang="ru-RU" sz="12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. Нововоронеж</a:t>
                      </a:r>
                      <a:endParaRPr lang="ru-RU" sz="1200" dirty="0">
                        <a:solidFill>
                          <a:srgbClr val="660066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21236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Грибановский район</a:t>
                      </a:r>
                      <a:endParaRPr lang="ru-RU" sz="1200" dirty="0">
                        <a:solidFill>
                          <a:srgbClr val="660066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85024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Калачеевский район</a:t>
                      </a:r>
                      <a:endParaRPr lang="ru-RU" sz="1200" dirty="0">
                        <a:solidFill>
                          <a:srgbClr val="660066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74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51096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70168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5449</TotalTime>
  <Words>1251</Words>
  <Application>Microsoft Office PowerPoint</Application>
  <PresentationFormat>Широкоэкранный</PresentationFormat>
  <Paragraphs>573</Paragraphs>
  <Slides>13</Slides>
  <Notes>13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Calibri</vt:lpstr>
      <vt:lpstr>Times New Roman</vt:lpstr>
      <vt:lpstr>Wingdings</vt:lpstr>
      <vt:lpstr>Office Theme</vt:lpstr>
      <vt:lpstr>Презентация PowerPoint</vt:lpstr>
      <vt:lpstr>Показатель: «Эффективность системы выявления, поддержки и развития способностей и талантов у детей и молодежи»  (постановление Правительства РФ от 03.04.2021 №542)</vt:lpstr>
      <vt:lpstr>Презентация PowerPoint</vt:lpstr>
      <vt:lpstr>Основные вопросы:</vt:lpstr>
      <vt:lpstr>«Доля детей в возрасте от 5 до 18 лет, охваченных дополнительным образованием»</vt:lpstr>
      <vt:lpstr>«Доля детей в возрасте от 5 до 18 лет, охваченных дополнительным образованием»</vt:lpstr>
      <vt:lpstr>«Доля детей в возрасте от 5 до 18 лет, охваченных дополнительным образованием»</vt:lpstr>
      <vt:lpstr>Презентация PowerPoint</vt:lpstr>
      <vt:lpstr>Достижение плановых значений показателей по созданию школьных театров, школьных музеев, школьных спортивных клубов</vt:lpstr>
      <vt:lpstr>Достижение плановых значений показателей по созданию школьных театров, школьных музеев, школьных спортивных клубов</vt:lpstr>
      <vt:lpstr>Достижение плановых значений показателей по созданию школьных театров, школьных музеев, школьных спортивных клубов</vt:lpstr>
      <vt:lpstr>Достижение плановых значений показателей по созданию школьных театров, школьных музеев, школьных спортивных клубов</vt:lpstr>
      <vt:lpstr>Достижение плановых значений показателей по созданию школьных театров, школьных музеев, школьных спортивных клубов (https://disk.yandex.ru/d/Ryz5fsV62l48mA)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Orion_present_udalenka_01</dc:title>
  <dc:creator>User</dc:creator>
  <cp:lastModifiedBy>user</cp:lastModifiedBy>
  <cp:revision>399</cp:revision>
  <cp:lastPrinted>2022-08-23T15:59:26Z</cp:lastPrinted>
  <dcterms:created xsi:type="dcterms:W3CDTF">2020-05-25T13:24:03Z</dcterms:created>
  <dcterms:modified xsi:type="dcterms:W3CDTF">2022-08-24T11:59:19Z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2020-05-25T00:00:00Z</vt:filetime>
  </property>
  <property fmtid="{D5CDD505-2E9C-101B-9397-08002B2CF9AE}" pid="3" name="LastSaved">
    <vt:filetime>2020-05-25T00:00:00Z</vt:filetime>
  </property>
</Properties>
</file>